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3" r:id="rId1"/>
  </p:sldMasterIdLst>
  <p:sldIdLst>
    <p:sldId id="256" r:id="rId2"/>
    <p:sldId id="293" r:id="rId3"/>
    <p:sldId id="263" r:id="rId4"/>
    <p:sldId id="264" r:id="rId5"/>
    <p:sldId id="257" r:id="rId6"/>
    <p:sldId id="258" r:id="rId7"/>
    <p:sldId id="265" r:id="rId8"/>
    <p:sldId id="267" r:id="rId9"/>
    <p:sldId id="266" r:id="rId10"/>
    <p:sldId id="270" r:id="rId11"/>
    <p:sldId id="261" r:id="rId12"/>
    <p:sldId id="262" r:id="rId13"/>
    <p:sldId id="268"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90" r:id="rId33"/>
    <p:sldId id="292" r:id="rId34"/>
    <p:sldId id="294" r:id="rId35"/>
    <p:sldId id="295" r:id="rId36"/>
    <p:sldId id="296" r:id="rId37"/>
    <p:sldId id="297" r:id="rId38"/>
    <p:sldId id="298" r:id="rId39"/>
  </p:sldIdLst>
  <p:sldSz cx="9144000" cy="6858000" type="screen4x3"/>
  <p:notesSz cx="6858000" cy="9144000"/>
  <p:defaultTextStyle>
    <a:defPPr>
      <a:defRPr lang="he-IL"/>
    </a:defPPr>
    <a:lvl1pPr algn="r" rtl="1" fontAlgn="base">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1pPr>
    <a:lvl2pPr marL="457200" algn="r" rtl="1" fontAlgn="base">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2pPr>
    <a:lvl3pPr marL="914400" algn="r" rtl="1" fontAlgn="base">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3pPr>
    <a:lvl4pPr marL="1371600" algn="r" rtl="1" fontAlgn="base">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4pPr>
    <a:lvl5pPr marL="1828800" algn="r" rtl="1" fontAlgn="base">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60" autoAdjust="0"/>
    <p:restoredTop sz="94711" autoAdjust="0"/>
  </p:normalViewPr>
  <p:slideViewPr>
    <p:cSldViewPr>
      <p:cViewPr varScale="1">
        <p:scale>
          <a:sx n="108" d="100"/>
          <a:sy n="108" d="100"/>
        </p:scale>
        <p:origin x="1704"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1FF91E80-A082-42F8-A95E-74567B7E0FED}"/>
              </a:ext>
            </a:extLst>
          </p:cNvPr>
          <p:cNvSpPr>
            <a:spLocks noChangeArrowheads="1"/>
          </p:cNvSpPr>
          <p:nvPr/>
        </p:nvSpPr>
        <p:spPr bwMode="auto">
          <a:xfrm>
            <a:off x="381000" y="990600"/>
            <a:ext cx="76200" cy="5105400"/>
          </a:xfrm>
          <a:prstGeom prst="rect">
            <a:avLst/>
          </a:prstGeom>
          <a:solidFill>
            <a:schemeClr val="bg2"/>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a:endParaRPr lang="en-US" altLang="en-IL" sz="2400"/>
          </a:p>
        </p:txBody>
      </p:sp>
      <p:sp>
        <p:nvSpPr>
          <p:cNvPr id="31747" name="Rectangle 3">
            <a:extLst>
              <a:ext uri="{FF2B5EF4-FFF2-40B4-BE49-F238E27FC236}">
                <a16:creationId xmlns:a16="http://schemas.microsoft.com/office/drawing/2014/main" id="{E04E9872-6976-494F-A312-BF93F195B20E}"/>
              </a:ext>
            </a:extLst>
          </p:cNvPr>
          <p:cNvSpPr>
            <a:spLocks noGrp="1" noChangeArrowheads="1"/>
          </p:cNvSpPr>
          <p:nvPr>
            <p:ph type="ctrTitle"/>
          </p:nvPr>
        </p:nvSpPr>
        <p:spPr>
          <a:xfrm>
            <a:off x="762000" y="1371600"/>
            <a:ext cx="7696200" cy="2057400"/>
          </a:xfrm>
        </p:spPr>
        <p:txBody>
          <a:bodyPr/>
          <a:lstStyle>
            <a:lvl1pPr>
              <a:defRPr sz="5400"/>
            </a:lvl1pPr>
          </a:lstStyle>
          <a:p>
            <a:pPr lvl="0"/>
            <a:r>
              <a:rPr lang="en-US" altLang="en-IL" noProof="0"/>
              <a:t>Click to edit Master title style</a:t>
            </a:r>
          </a:p>
        </p:txBody>
      </p:sp>
      <p:sp>
        <p:nvSpPr>
          <p:cNvPr id="31748" name="Rectangle 4">
            <a:extLst>
              <a:ext uri="{FF2B5EF4-FFF2-40B4-BE49-F238E27FC236}">
                <a16:creationId xmlns:a16="http://schemas.microsoft.com/office/drawing/2014/main" id="{1544A683-5156-4CE0-B14A-6B92569728E4}"/>
              </a:ext>
            </a:extLst>
          </p:cNvPr>
          <p:cNvSpPr>
            <a:spLocks noGrp="1" noChangeArrowheads="1"/>
          </p:cNvSpPr>
          <p:nvPr>
            <p:ph type="subTitle" idx="1"/>
          </p:nvPr>
        </p:nvSpPr>
        <p:spPr>
          <a:xfrm>
            <a:off x="762000" y="3765550"/>
            <a:ext cx="7696200" cy="2057400"/>
          </a:xfrm>
        </p:spPr>
        <p:txBody>
          <a:bodyPr/>
          <a:lstStyle>
            <a:lvl1pPr marL="0" indent="0">
              <a:buFont typeface="Wingdings" panose="05000000000000000000" pitchFamily="2" charset="2"/>
              <a:buNone/>
              <a:defRPr sz="2800">
                <a:latin typeface="Arial" panose="020B0604020202020204" pitchFamily="34" charset="0"/>
              </a:defRPr>
            </a:lvl1pPr>
          </a:lstStyle>
          <a:p>
            <a:pPr lvl="0"/>
            <a:r>
              <a:rPr lang="en-US" altLang="en-IL" noProof="0"/>
              <a:t>Click to edit Master subtitle style</a:t>
            </a:r>
          </a:p>
        </p:txBody>
      </p:sp>
      <p:sp>
        <p:nvSpPr>
          <p:cNvPr id="31749" name="Rectangle 5">
            <a:extLst>
              <a:ext uri="{FF2B5EF4-FFF2-40B4-BE49-F238E27FC236}">
                <a16:creationId xmlns:a16="http://schemas.microsoft.com/office/drawing/2014/main" id="{9EED0622-45E4-4565-958B-6B0E6F7BFD9E}"/>
              </a:ext>
            </a:extLst>
          </p:cNvPr>
          <p:cNvSpPr>
            <a:spLocks noGrp="1" noChangeArrowheads="1"/>
          </p:cNvSpPr>
          <p:nvPr>
            <p:ph type="dt" sz="half" idx="2"/>
          </p:nvPr>
        </p:nvSpPr>
        <p:spPr>
          <a:xfrm>
            <a:off x="457200" y="6248400"/>
            <a:ext cx="2133600" cy="457200"/>
          </a:xfrm>
        </p:spPr>
        <p:txBody>
          <a:bodyPr/>
          <a:lstStyle>
            <a:lvl1pPr>
              <a:defRPr/>
            </a:lvl1pPr>
          </a:lstStyle>
          <a:p>
            <a:endParaRPr lang="en-US" altLang="en-IL"/>
          </a:p>
        </p:txBody>
      </p:sp>
      <p:sp>
        <p:nvSpPr>
          <p:cNvPr id="31750" name="Rectangle 6">
            <a:extLst>
              <a:ext uri="{FF2B5EF4-FFF2-40B4-BE49-F238E27FC236}">
                <a16:creationId xmlns:a16="http://schemas.microsoft.com/office/drawing/2014/main" id="{5181B7B7-E088-46C0-959C-F0096A780519}"/>
              </a:ext>
            </a:extLst>
          </p:cNvPr>
          <p:cNvSpPr>
            <a:spLocks noGrp="1" noChangeArrowheads="1"/>
          </p:cNvSpPr>
          <p:nvPr>
            <p:ph type="ftr" sz="quarter" idx="3"/>
          </p:nvPr>
        </p:nvSpPr>
        <p:spPr/>
        <p:txBody>
          <a:bodyPr/>
          <a:lstStyle>
            <a:lvl1pPr>
              <a:defRPr/>
            </a:lvl1pPr>
          </a:lstStyle>
          <a:p>
            <a:endParaRPr lang="en-US" altLang="en-IL"/>
          </a:p>
        </p:txBody>
      </p:sp>
      <p:sp>
        <p:nvSpPr>
          <p:cNvPr id="31751" name="Rectangle 7">
            <a:extLst>
              <a:ext uri="{FF2B5EF4-FFF2-40B4-BE49-F238E27FC236}">
                <a16:creationId xmlns:a16="http://schemas.microsoft.com/office/drawing/2014/main" id="{ECFDC062-0CB9-4176-90D8-8BAE5D65A1D4}"/>
              </a:ext>
            </a:extLst>
          </p:cNvPr>
          <p:cNvSpPr>
            <a:spLocks noGrp="1" noChangeArrowheads="1"/>
          </p:cNvSpPr>
          <p:nvPr>
            <p:ph type="sldNum" sz="quarter" idx="4"/>
          </p:nvPr>
        </p:nvSpPr>
        <p:spPr>
          <a:xfrm>
            <a:off x="6553200" y="6248400"/>
            <a:ext cx="2133600" cy="457200"/>
          </a:xfrm>
        </p:spPr>
        <p:txBody>
          <a:bodyPr/>
          <a:lstStyle>
            <a:lvl1pPr>
              <a:defRPr b="1"/>
            </a:lvl1pPr>
          </a:lstStyle>
          <a:p>
            <a:fld id="{E2113A66-8D7C-4A8A-A096-29965F294477}" type="slidenum">
              <a:rPr lang="he-IL" altLang="en-IL"/>
              <a:pPr/>
              <a:t>‹#›</a:t>
            </a:fld>
            <a:endParaRPr lang="en-US" altLang="en-IL"/>
          </a:p>
        </p:txBody>
      </p:sp>
      <p:grpSp>
        <p:nvGrpSpPr>
          <p:cNvPr id="31752" name="Group 8">
            <a:extLst>
              <a:ext uri="{FF2B5EF4-FFF2-40B4-BE49-F238E27FC236}">
                <a16:creationId xmlns:a16="http://schemas.microsoft.com/office/drawing/2014/main" id="{73743EB9-727E-4D72-8591-B753BE5EF173}"/>
              </a:ext>
            </a:extLst>
          </p:cNvPr>
          <p:cNvGrpSpPr>
            <a:grpSpLocks/>
          </p:cNvGrpSpPr>
          <p:nvPr/>
        </p:nvGrpSpPr>
        <p:grpSpPr bwMode="auto">
          <a:xfrm>
            <a:off x="381000" y="304800"/>
            <a:ext cx="8391525" cy="5791200"/>
            <a:chOff x="240" y="192"/>
            <a:chExt cx="5286" cy="3648"/>
          </a:xfrm>
        </p:grpSpPr>
        <p:sp>
          <p:nvSpPr>
            <p:cNvPr id="31753" name="Rectangle 9">
              <a:extLst>
                <a:ext uri="{FF2B5EF4-FFF2-40B4-BE49-F238E27FC236}">
                  <a16:creationId xmlns:a16="http://schemas.microsoft.com/office/drawing/2014/main" id="{96C74BB2-181F-43ED-B414-1B7B679EB2EA}"/>
                </a:ext>
              </a:extLst>
            </p:cNvPr>
            <p:cNvSpPr>
              <a:spLocks noChangeArrowheads="1"/>
            </p:cNvSpPr>
            <p:nvPr/>
          </p:nvSpPr>
          <p:spPr bwMode="auto">
            <a:xfrm flipV="1">
              <a:off x="5236" y="192"/>
              <a:ext cx="288" cy="288"/>
            </a:xfrm>
            <a:prstGeom prst="rect">
              <a:avLst/>
            </a:prstGeom>
            <a:solidFill>
              <a:schemeClr val="bg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rtl="0"/>
              <a:endParaRPr lang="en-US" altLang="en-IL" sz="2400"/>
            </a:p>
          </p:txBody>
        </p:sp>
        <p:sp>
          <p:nvSpPr>
            <p:cNvPr id="31754" name="Rectangle 10">
              <a:extLst>
                <a:ext uri="{FF2B5EF4-FFF2-40B4-BE49-F238E27FC236}">
                  <a16:creationId xmlns:a16="http://schemas.microsoft.com/office/drawing/2014/main" id="{9EA4C958-020E-451F-809A-B4E75A8A0C93}"/>
                </a:ext>
              </a:extLst>
            </p:cNvPr>
            <p:cNvSpPr>
              <a:spLocks noChangeArrowheads="1"/>
            </p:cNvSpPr>
            <p:nvPr/>
          </p:nvSpPr>
          <p:spPr bwMode="auto">
            <a:xfrm flipV="1">
              <a:off x="240" y="192"/>
              <a:ext cx="5004" cy="288"/>
            </a:xfrm>
            <a:prstGeom prst="rect">
              <a:avLst/>
            </a:prstGeom>
            <a:solidFill>
              <a:schemeClr val="accent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a:endParaRPr lang="en-US" altLang="en-IL" sz="2400"/>
            </a:p>
          </p:txBody>
        </p:sp>
        <p:sp>
          <p:nvSpPr>
            <p:cNvPr id="31755" name="Rectangle 11">
              <a:extLst>
                <a:ext uri="{FF2B5EF4-FFF2-40B4-BE49-F238E27FC236}">
                  <a16:creationId xmlns:a16="http://schemas.microsoft.com/office/drawing/2014/main" id="{B52E9BD3-545F-4ED4-8ED8-BF8511549910}"/>
                </a:ext>
              </a:extLst>
            </p:cNvPr>
            <p:cNvSpPr>
              <a:spLocks noChangeArrowheads="1"/>
            </p:cNvSpPr>
            <p:nvPr/>
          </p:nvSpPr>
          <p:spPr bwMode="auto">
            <a:xfrm flipV="1">
              <a:off x="240" y="480"/>
              <a:ext cx="5004" cy="144"/>
            </a:xfrm>
            <a:prstGeom prst="rect">
              <a:avLst/>
            </a:prstGeom>
            <a:solidFill>
              <a:schemeClr val="bg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rtl="0"/>
              <a:endParaRPr lang="en-US" altLang="en-IL" sz="2400"/>
            </a:p>
          </p:txBody>
        </p:sp>
        <p:sp>
          <p:nvSpPr>
            <p:cNvPr id="31756" name="Rectangle 12">
              <a:extLst>
                <a:ext uri="{FF2B5EF4-FFF2-40B4-BE49-F238E27FC236}">
                  <a16:creationId xmlns:a16="http://schemas.microsoft.com/office/drawing/2014/main" id="{0CF11B0A-8012-4BFD-9AAD-E4AD5092E526}"/>
                </a:ext>
              </a:extLst>
            </p:cNvPr>
            <p:cNvSpPr>
              <a:spLocks noChangeArrowheads="1"/>
            </p:cNvSpPr>
            <p:nvPr/>
          </p:nvSpPr>
          <p:spPr bwMode="auto">
            <a:xfrm flipV="1">
              <a:off x="5242" y="480"/>
              <a:ext cx="282" cy="144"/>
            </a:xfrm>
            <a:prstGeom prst="rect">
              <a:avLst/>
            </a:prstGeom>
            <a:solidFill>
              <a:schemeClr val="accent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a:endParaRPr lang="en-US" altLang="en-IL" sz="2400"/>
            </a:p>
          </p:txBody>
        </p:sp>
        <p:sp>
          <p:nvSpPr>
            <p:cNvPr id="31757" name="Line 13">
              <a:extLst>
                <a:ext uri="{FF2B5EF4-FFF2-40B4-BE49-F238E27FC236}">
                  <a16:creationId xmlns:a16="http://schemas.microsoft.com/office/drawing/2014/main" id="{037F5509-01AF-480C-869F-99CC3B2EF989}"/>
                </a:ext>
              </a:extLst>
            </p:cNvPr>
            <p:cNvSpPr>
              <a:spLocks noChangeShapeType="1"/>
            </p:cNvSpPr>
            <p:nvPr/>
          </p:nvSpPr>
          <p:spPr bwMode="auto">
            <a:xfrm flipH="1">
              <a:off x="480" y="2256"/>
              <a:ext cx="484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L"/>
            </a:p>
          </p:txBody>
        </p:sp>
        <p:sp>
          <p:nvSpPr>
            <p:cNvPr id="31758" name="Rectangle 14">
              <a:extLst>
                <a:ext uri="{FF2B5EF4-FFF2-40B4-BE49-F238E27FC236}">
                  <a16:creationId xmlns:a16="http://schemas.microsoft.com/office/drawing/2014/main" id="{7B518962-F536-4321-8240-7EB2ED22E068}"/>
                </a:ext>
              </a:extLst>
            </p:cNvPr>
            <p:cNvSpPr>
              <a:spLocks noChangeArrowheads="1"/>
            </p:cNvSpPr>
            <p:nvPr/>
          </p:nvSpPr>
          <p:spPr bwMode="auto">
            <a:xfrm>
              <a:off x="240" y="192"/>
              <a:ext cx="5286" cy="364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a:endParaRPr lang="en-US" altLang="en-IL" sz="2400"/>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5A89F-4409-4C11-BD58-272251E8F17F}"/>
              </a:ext>
            </a:extLst>
          </p:cNvPr>
          <p:cNvSpPr>
            <a:spLocks noGrp="1"/>
          </p:cNvSpPr>
          <p:nvPr>
            <p:ph type="title"/>
          </p:nvPr>
        </p:nvSpPr>
        <p:spPr/>
        <p:txBody>
          <a:bodyPr/>
          <a:lstStyle/>
          <a:p>
            <a:r>
              <a:rPr lang="en-US"/>
              <a:t>Click to edit Master title style</a:t>
            </a:r>
            <a:endParaRPr lang="en-IL"/>
          </a:p>
        </p:txBody>
      </p:sp>
      <p:sp>
        <p:nvSpPr>
          <p:cNvPr id="3" name="Content Placeholder 2">
            <a:extLst>
              <a:ext uri="{FF2B5EF4-FFF2-40B4-BE49-F238E27FC236}">
                <a16:creationId xmlns:a16="http://schemas.microsoft.com/office/drawing/2014/main" id="{1FFB33F6-EE0E-41D5-8C65-85676C10717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EF8E6E31-0F22-4D96-AE6A-4AC0E69B708E}"/>
              </a:ext>
            </a:extLst>
          </p:cNvPr>
          <p:cNvSpPr>
            <a:spLocks noGrp="1"/>
          </p:cNvSpPr>
          <p:nvPr>
            <p:ph type="dt" sz="half" idx="10"/>
          </p:nvPr>
        </p:nvSpPr>
        <p:spPr/>
        <p:txBody>
          <a:bodyPr/>
          <a:lstStyle>
            <a:lvl1pPr>
              <a:defRPr/>
            </a:lvl1pPr>
          </a:lstStyle>
          <a:p>
            <a:endParaRPr lang="en-US" altLang="en-IL"/>
          </a:p>
        </p:txBody>
      </p:sp>
      <p:sp>
        <p:nvSpPr>
          <p:cNvPr id="5" name="Footer Placeholder 4">
            <a:extLst>
              <a:ext uri="{FF2B5EF4-FFF2-40B4-BE49-F238E27FC236}">
                <a16:creationId xmlns:a16="http://schemas.microsoft.com/office/drawing/2014/main" id="{11513B2A-7E3D-4BBB-8F87-83D414E4AC5B}"/>
              </a:ext>
            </a:extLst>
          </p:cNvPr>
          <p:cNvSpPr>
            <a:spLocks noGrp="1"/>
          </p:cNvSpPr>
          <p:nvPr>
            <p:ph type="ftr" sz="quarter" idx="11"/>
          </p:nvPr>
        </p:nvSpPr>
        <p:spPr/>
        <p:txBody>
          <a:bodyPr/>
          <a:lstStyle>
            <a:lvl1pPr>
              <a:defRPr/>
            </a:lvl1pPr>
          </a:lstStyle>
          <a:p>
            <a:endParaRPr lang="en-US" altLang="en-IL"/>
          </a:p>
        </p:txBody>
      </p:sp>
      <p:sp>
        <p:nvSpPr>
          <p:cNvPr id="6" name="Slide Number Placeholder 5">
            <a:extLst>
              <a:ext uri="{FF2B5EF4-FFF2-40B4-BE49-F238E27FC236}">
                <a16:creationId xmlns:a16="http://schemas.microsoft.com/office/drawing/2014/main" id="{033E2462-14B9-4F2B-9D2F-2323018DDF1B}"/>
              </a:ext>
            </a:extLst>
          </p:cNvPr>
          <p:cNvSpPr>
            <a:spLocks noGrp="1"/>
          </p:cNvSpPr>
          <p:nvPr>
            <p:ph type="sldNum" sz="quarter" idx="12"/>
          </p:nvPr>
        </p:nvSpPr>
        <p:spPr/>
        <p:txBody>
          <a:bodyPr/>
          <a:lstStyle>
            <a:lvl1pPr>
              <a:defRPr/>
            </a:lvl1pPr>
          </a:lstStyle>
          <a:p>
            <a:fld id="{2B3A8C01-82BF-4A67-A3CE-6659B6E93B88}" type="slidenum">
              <a:rPr lang="he-IL" altLang="en-IL"/>
              <a:pPr/>
              <a:t>‹#›</a:t>
            </a:fld>
            <a:endParaRPr lang="en-US" altLang="en-IL"/>
          </a:p>
        </p:txBody>
      </p:sp>
    </p:spTree>
    <p:extLst>
      <p:ext uri="{BB962C8B-B14F-4D97-AF65-F5344CB8AC3E}">
        <p14:creationId xmlns:p14="http://schemas.microsoft.com/office/powerpoint/2010/main" val="3952188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08645-2ADA-4838-9D9A-2A4CF9A0D2A4}"/>
              </a:ext>
            </a:extLst>
          </p:cNvPr>
          <p:cNvSpPr>
            <a:spLocks noGrp="1"/>
          </p:cNvSpPr>
          <p:nvPr>
            <p:ph type="title"/>
          </p:nvPr>
        </p:nvSpPr>
        <p:spPr>
          <a:xfrm>
            <a:off x="623888" y="1709738"/>
            <a:ext cx="7886700" cy="2852737"/>
          </a:xfrm>
        </p:spPr>
        <p:txBody>
          <a:bodyPr/>
          <a:lstStyle>
            <a:lvl1pPr>
              <a:defRPr sz="6000"/>
            </a:lvl1pPr>
          </a:lstStyle>
          <a:p>
            <a:r>
              <a:rPr lang="en-US"/>
              <a:t>Click to edit Master title style</a:t>
            </a:r>
            <a:endParaRPr lang="en-IL"/>
          </a:p>
        </p:txBody>
      </p:sp>
      <p:sp>
        <p:nvSpPr>
          <p:cNvPr id="3" name="Text Placeholder 2">
            <a:extLst>
              <a:ext uri="{FF2B5EF4-FFF2-40B4-BE49-F238E27FC236}">
                <a16:creationId xmlns:a16="http://schemas.microsoft.com/office/drawing/2014/main" id="{56D27D2F-322B-47D3-93A0-7D851CFEB74C}"/>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69EAF188-261C-4C1D-95ED-8BE635A90E9C}"/>
              </a:ext>
            </a:extLst>
          </p:cNvPr>
          <p:cNvSpPr>
            <a:spLocks noGrp="1"/>
          </p:cNvSpPr>
          <p:nvPr>
            <p:ph type="dt" sz="half" idx="10"/>
          </p:nvPr>
        </p:nvSpPr>
        <p:spPr/>
        <p:txBody>
          <a:bodyPr/>
          <a:lstStyle>
            <a:lvl1pPr>
              <a:defRPr/>
            </a:lvl1pPr>
          </a:lstStyle>
          <a:p>
            <a:endParaRPr lang="en-US" altLang="en-IL"/>
          </a:p>
        </p:txBody>
      </p:sp>
      <p:sp>
        <p:nvSpPr>
          <p:cNvPr id="5" name="Footer Placeholder 4">
            <a:extLst>
              <a:ext uri="{FF2B5EF4-FFF2-40B4-BE49-F238E27FC236}">
                <a16:creationId xmlns:a16="http://schemas.microsoft.com/office/drawing/2014/main" id="{AF754105-449C-4F93-B430-3F6B03C01BFE}"/>
              </a:ext>
            </a:extLst>
          </p:cNvPr>
          <p:cNvSpPr>
            <a:spLocks noGrp="1"/>
          </p:cNvSpPr>
          <p:nvPr>
            <p:ph type="ftr" sz="quarter" idx="11"/>
          </p:nvPr>
        </p:nvSpPr>
        <p:spPr/>
        <p:txBody>
          <a:bodyPr/>
          <a:lstStyle>
            <a:lvl1pPr>
              <a:defRPr/>
            </a:lvl1pPr>
          </a:lstStyle>
          <a:p>
            <a:endParaRPr lang="en-US" altLang="en-IL"/>
          </a:p>
        </p:txBody>
      </p:sp>
      <p:sp>
        <p:nvSpPr>
          <p:cNvPr id="6" name="Slide Number Placeholder 5">
            <a:extLst>
              <a:ext uri="{FF2B5EF4-FFF2-40B4-BE49-F238E27FC236}">
                <a16:creationId xmlns:a16="http://schemas.microsoft.com/office/drawing/2014/main" id="{FF1FF224-CDFE-449B-8A2A-26FD6568E062}"/>
              </a:ext>
            </a:extLst>
          </p:cNvPr>
          <p:cNvSpPr>
            <a:spLocks noGrp="1"/>
          </p:cNvSpPr>
          <p:nvPr>
            <p:ph type="sldNum" sz="quarter" idx="12"/>
          </p:nvPr>
        </p:nvSpPr>
        <p:spPr/>
        <p:txBody>
          <a:bodyPr/>
          <a:lstStyle>
            <a:lvl1pPr>
              <a:defRPr/>
            </a:lvl1pPr>
          </a:lstStyle>
          <a:p>
            <a:fld id="{59740AF8-1449-465F-BFAF-29941F128514}" type="slidenum">
              <a:rPr lang="he-IL" altLang="en-IL"/>
              <a:pPr/>
              <a:t>‹#›</a:t>
            </a:fld>
            <a:endParaRPr lang="en-US" altLang="en-IL"/>
          </a:p>
        </p:txBody>
      </p:sp>
    </p:spTree>
    <p:extLst>
      <p:ext uri="{BB962C8B-B14F-4D97-AF65-F5344CB8AC3E}">
        <p14:creationId xmlns:p14="http://schemas.microsoft.com/office/powerpoint/2010/main" val="4140224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A2C6E-8CBC-44A5-81B7-37A4B9E049EA}"/>
              </a:ext>
            </a:extLst>
          </p:cNvPr>
          <p:cNvSpPr>
            <a:spLocks noGrp="1"/>
          </p:cNvSpPr>
          <p:nvPr>
            <p:ph type="title"/>
          </p:nvPr>
        </p:nvSpPr>
        <p:spPr/>
        <p:txBody>
          <a:bodyPr/>
          <a:lstStyle/>
          <a:p>
            <a:r>
              <a:rPr lang="en-US"/>
              <a:t>Click to edit Master title style</a:t>
            </a:r>
            <a:endParaRPr lang="en-IL"/>
          </a:p>
        </p:txBody>
      </p:sp>
      <p:sp>
        <p:nvSpPr>
          <p:cNvPr id="3" name="Content Placeholder 2">
            <a:extLst>
              <a:ext uri="{FF2B5EF4-FFF2-40B4-BE49-F238E27FC236}">
                <a16:creationId xmlns:a16="http://schemas.microsoft.com/office/drawing/2014/main" id="{3B26F29E-B899-4743-8D6A-7F4EB9B06807}"/>
              </a:ext>
            </a:extLst>
          </p:cNvPr>
          <p:cNvSpPr>
            <a:spLocks noGrp="1"/>
          </p:cNvSpPr>
          <p:nvPr>
            <p:ph sz="half" idx="1"/>
          </p:nvPr>
        </p:nvSpPr>
        <p:spPr>
          <a:xfrm>
            <a:off x="457200" y="1828800"/>
            <a:ext cx="4038600" cy="4302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Content Placeholder 3">
            <a:extLst>
              <a:ext uri="{FF2B5EF4-FFF2-40B4-BE49-F238E27FC236}">
                <a16:creationId xmlns:a16="http://schemas.microsoft.com/office/drawing/2014/main" id="{9D785D00-FAF3-43DA-A7D9-8EEDAC3A1F21}"/>
              </a:ext>
            </a:extLst>
          </p:cNvPr>
          <p:cNvSpPr>
            <a:spLocks noGrp="1"/>
          </p:cNvSpPr>
          <p:nvPr>
            <p:ph sz="half" idx="2"/>
          </p:nvPr>
        </p:nvSpPr>
        <p:spPr>
          <a:xfrm>
            <a:off x="4648200" y="1828800"/>
            <a:ext cx="4038600" cy="4302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5" name="Date Placeholder 4">
            <a:extLst>
              <a:ext uri="{FF2B5EF4-FFF2-40B4-BE49-F238E27FC236}">
                <a16:creationId xmlns:a16="http://schemas.microsoft.com/office/drawing/2014/main" id="{B7BF43DC-CAA5-4C27-9F16-86C43BF688CB}"/>
              </a:ext>
            </a:extLst>
          </p:cNvPr>
          <p:cNvSpPr>
            <a:spLocks noGrp="1"/>
          </p:cNvSpPr>
          <p:nvPr>
            <p:ph type="dt" sz="half" idx="10"/>
          </p:nvPr>
        </p:nvSpPr>
        <p:spPr/>
        <p:txBody>
          <a:bodyPr/>
          <a:lstStyle>
            <a:lvl1pPr>
              <a:defRPr/>
            </a:lvl1pPr>
          </a:lstStyle>
          <a:p>
            <a:endParaRPr lang="en-US" altLang="en-IL"/>
          </a:p>
        </p:txBody>
      </p:sp>
      <p:sp>
        <p:nvSpPr>
          <p:cNvPr id="6" name="Footer Placeholder 5">
            <a:extLst>
              <a:ext uri="{FF2B5EF4-FFF2-40B4-BE49-F238E27FC236}">
                <a16:creationId xmlns:a16="http://schemas.microsoft.com/office/drawing/2014/main" id="{541F0A5F-6D0B-4983-B160-FA1DC8B9E174}"/>
              </a:ext>
            </a:extLst>
          </p:cNvPr>
          <p:cNvSpPr>
            <a:spLocks noGrp="1"/>
          </p:cNvSpPr>
          <p:nvPr>
            <p:ph type="ftr" sz="quarter" idx="11"/>
          </p:nvPr>
        </p:nvSpPr>
        <p:spPr/>
        <p:txBody>
          <a:bodyPr/>
          <a:lstStyle>
            <a:lvl1pPr>
              <a:defRPr/>
            </a:lvl1pPr>
          </a:lstStyle>
          <a:p>
            <a:endParaRPr lang="en-US" altLang="en-IL"/>
          </a:p>
        </p:txBody>
      </p:sp>
      <p:sp>
        <p:nvSpPr>
          <p:cNvPr id="7" name="Slide Number Placeholder 6">
            <a:extLst>
              <a:ext uri="{FF2B5EF4-FFF2-40B4-BE49-F238E27FC236}">
                <a16:creationId xmlns:a16="http://schemas.microsoft.com/office/drawing/2014/main" id="{38F28B6A-138B-4F84-B90B-0CB6019B74C7}"/>
              </a:ext>
            </a:extLst>
          </p:cNvPr>
          <p:cNvSpPr>
            <a:spLocks noGrp="1"/>
          </p:cNvSpPr>
          <p:nvPr>
            <p:ph type="sldNum" sz="quarter" idx="12"/>
          </p:nvPr>
        </p:nvSpPr>
        <p:spPr/>
        <p:txBody>
          <a:bodyPr/>
          <a:lstStyle>
            <a:lvl1pPr>
              <a:defRPr/>
            </a:lvl1pPr>
          </a:lstStyle>
          <a:p>
            <a:fld id="{F19677B9-2DDD-4301-B7AA-3C8D041D2559}" type="slidenum">
              <a:rPr lang="he-IL" altLang="en-IL"/>
              <a:pPr/>
              <a:t>‹#›</a:t>
            </a:fld>
            <a:endParaRPr lang="en-US" altLang="en-IL"/>
          </a:p>
        </p:txBody>
      </p:sp>
    </p:spTree>
    <p:extLst>
      <p:ext uri="{BB962C8B-B14F-4D97-AF65-F5344CB8AC3E}">
        <p14:creationId xmlns:p14="http://schemas.microsoft.com/office/powerpoint/2010/main" val="431870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5BE8E-DFC9-49F0-96C8-AAAAE8E58AAA}"/>
              </a:ext>
            </a:extLst>
          </p:cNvPr>
          <p:cNvSpPr>
            <a:spLocks noGrp="1"/>
          </p:cNvSpPr>
          <p:nvPr>
            <p:ph type="title"/>
          </p:nvPr>
        </p:nvSpPr>
        <p:spPr>
          <a:xfrm>
            <a:off x="630238" y="365125"/>
            <a:ext cx="7886700" cy="1325563"/>
          </a:xfrm>
        </p:spPr>
        <p:txBody>
          <a:bodyPr/>
          <a:lstStyle/>
          <a:p>
            <a:r>
              <a:rPr lang="en-US"/>
              <a:t>Click to edit Master title style</a:t>
            </a:r>
            <a:endParaRPr lang="en-IL"/>
          </a:p>
        </p:txBody>
      </p:sp>
      <p:sp>
        <p:nvSpPr>
          <p:cNvPr id="3" name="Text Placeholder 2">
            <a:extLst>
              <a:ext uri="{FF2B5EF4-FFF2-40B4-BE49-F238E27FC236}">
                <a16:creationId xmlns:a16="http://schemas.microsoft.com/office/drawing/2014/main" id="{643D7B49-8719-4234-A5E1-10587CF4FB9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D2A2DC8-DB61-44F8-BB09-BE6300609BCE}"/>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5" name="Text Placeholder 4">
            <a:extLst>
              <a:ext uri="{FF2B5EF4-FFF2-40B4-BE49-F238E27FC236}">
                <a16:creationId xmlns:a16="http://schemas.microsoft.com/office/drawing/2014/main" id="{BB8F6E43-230E-447D-9501-945B0EC9992F}"/>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960F2D-CEA8-4820-B68A-A2150E5CA231}"/>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7" name="Date Placeholder 6">
            <a:extLst>
              <a:ext uri="{FF2B5EF4-FFF2-40B4-BE49-F238E27FC236}">
                <a16:creationId xmlns:a16="http://schemas.microsoft.com/office/drawing/2014/main" id="{8283EF60-4799-41D5-8738-9D355FA540A3}"/>
              </a:ext>
            </a:extLst>
          </p:cNvPr>
          <p:cNvSpPr>
            <a:spLocks noGrp="1"/>
          </p:cNvSpPr>
          <p:nvPr>
            <p:ph type="dt" sz="half" idx="10"/>
          </p:nvPr>
        </p:nvSpPr>
        <p:spPr/>
        <p:txBody>
          <a:bodyPr/>
          <a:lstStyle>
            <a:lvl1pPr>
              <a:defRPr/>
            </a:lvl1pPr>
          </a:lstStyle>
          <a:p>
            <a:endParaRPr lang="en-US" altLang="en-IL"/>
          </a:p>
        </p:txBody>
      </p:sp>
      <p:sp>
        <p:nvSpPr>
          <p:cNvPr id="8" name="Footer Placeholder 7">
            <a:extLst>
              <a:ext uri="{FF2B5EF4-FFF2-40B4-BE49-F238E27FC236}">
                <a16:creationId xmlns:a16="http://schemas.microsoft.com/office/drawing/2014/main" id="{F19353BD-33A0-49B5-B8D8-9D8F78ABF1BC}"/>
              </a:ext>
            </a:extLst>
          </p:cNvPr>
          <p:cNvSpPr>
            <a:spLocks noGrp="1"/>
          </p:cNvSpPr>
          <p:nvPr>
            <p:ph type="ftr" sz="quarter" idx="11"/>
          </p:nvPr>
        </p:nvSpPr>
        <p:spPr/>
        <p:txBody>
          <a:bodyPr/>
          <a:lstStyle>
            <a:lvl1pPr>
              <a:defRPr/>
            </a:lvl1pPr>
          </a:lstStyle>
          <a:p>
            <a:endParaRPr lang="en-US" altLang="en-IL"/>
          </a:p>
        </p:txBody>
      </p:sp>
      <p:sp>
        <p:nvSpPr>
          <p:cNvPr id="9" name="Slide Number Placeholder 8">
            <a:extLst>
              <a:ext uri="{FF2B5EF4-FFF2-40B4-BE49-F238E27FC236}">
                <a16:creationId xmlns:a16="http://schemas.microsoft.com/office/drawing/2014/main" id="{D775BB34-09BB-4D03-8793-EBDAA79C605D}"/>
              </a:ext>
            </a:extLst>
          </p:cNvPr>
          <p:cNvSpPr>
            <a:spLocks noGrp="1"/>
          </p:cNvSpPr>
          <p:nvPr>
            <p:ph type="sldNum" sz="quarter" idx="12"/>
          </p:nvPr>
        </p:nvSpPr>
        <p:spPr/>
        <p:txBody>
          <a:bodyPr/>
          <a:lstStyle>
            <a:lvl1pPr>
              <a:defRPr/>
            </a:lvl1pPr>
          </a:lstStyle>
          <a:p>
            <a:fld id="{9AAE3A8C-25C7-4071-94D7-5CC01A08E615}" type="slidenum">
              <a:rPr lang="he-IL" altLang="en-IL"/>
              <a:pPr/>
              <a:t>‹#›</a:t>
            </a:fld>
            <a:endParaRPr lang="en-US" altLang="en-IL"/>
          </a:p>
        </p:txBody>
      </p:sp>
    </p:spTree>
    <p:extLst>
      <p:ext uri="{BB962C8B-B14F-4D97-AF65-F5344CB8AC3E}">
        <p14:creationId xmlns:p14="http://schemas.microsoft.com/office/powerpoint/2010/main" val="1223135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7B093-7824-4FC0-9252-2F86ECF8C3F2}"/>
              </a:ext>
            </a:extLst>
          </p:cNvPr>
          <p:cNvSpPr>
            <a:spLocks noGrp="1"/>
          </p:cNvSpPr>
          <p:nvPr>
            <p:ph type="title"/>
          </p:nvPr>
        </p:nvSpPr>
        <p:spPr/>
        <p:txBody>
          <a:bodyPr/>
          <a:lstStyle/>
          <a:p>
            <a:r>
              <a:rPr lang="en-US"/>
              <a:t>Click to edit Master title style</a:t>
            </a:r>
            <a:endParaRPr lang="en-IL"/>
          </a:p>
        </p:txBody>
      </p:sp>
      <p:sp>
        <p:nvSpPr>
          <p:cNvPr id="3" name="Date Placeholder 2">
            <a:extLst>
              <a:ext uri="{FF2B5EF4-FFF2-40B4-BE49-F238E27FC236}">
                <a16:creationId xmlns:a16="http://schemas.microsoft.com/office/drawing/2014/main" id="{27235183-0E8A-46D1-BA88-114E2BDB470D}"/>
              </a:ext>
            </a:extLst>
          </p:cNvPr>
          <p:cNvSpPr>
            <a:spLocks noGrp="1"/>
          </p:cNvSpPr>
          <p:nvPr>
            <p:ph type="dt" sz="half" idx="10"/>
          </p:nvPr>
        </p:nvSpPr>
        <p:spPr/>
        <p:txBody>
          <a:bodyPr/>
          <a:lstStyle>
            <a:lvl1pPr>
              <a:defRPr/>
            </a:lvl1pPr>
          </a:lstStyle>
          <a:p>
            <a:endParaRPr lang="en-US" altLang="en-IL"/>
          </a:p>
        </p:txBody>
      </p:sp>
      <p:sp>
        <p:nvSpPr>
          <p:cNvPr id="4" name="Footer Placeholder 3">
            <a:extLst>
              <a:ext uri="{FF2B5EF4-FFF2-40B4-BE49-F238E27FC236}">
                <a16:creationId xmlns:a16="http://schemas.microsoft.com/office/drawing/2014/main" id="{69081A25-9868-4A42-A154-5B6B7C9E5345}"/>
              </a:ext>
            </a:extLst>
          </p:cNvPr>
          <p:cNvSpPr>
            <a:spLocks noGrp="1"/>
          </p:cNvSpPr>
          <p:nvPr>
            <p:ph type="ftr" sz="quarter" idx="11"/>
          </p:nvPr>
        </p:nvSpPr>
        <p:spPr/>
        <p:txBody>
          <a:bodyPr/>
          <a:lstStyle>
            <a:lvl1pPr>
              <a:defRPr/>
            </a:lvl1pPr>
          </a:lstStyle>
          <a:p>
            <a:endParaRPr lang="en-US" altLang="en-IL"/>
          </a:p>
        </p:txBody>
      </p:sp>
      <p:sp>
        <p:nvSpPr>
          <p:cNvPr id="5" name="Slide Number Placeholder 4">
            <a:extLst>
              <a:ext uri="{FF2B5EF4-FFF2-40B4-BE49-F238E27FC236}">
                <a16:creationId xmlns:a16="http://schemas.microsoft.com/office/drawing/2014/main" id="{751BD700-ADBD-40A3-BE9C-0DE4C36C35AB}"/>
              </a:ext>
            </a:extLst>
          </p:cNvPr>
          <p:cNvSpPr>
            <a:spLocks noGrp="1"/>
          </p:cNvSpPr>
          <p:nvPr>
            <p:ph type="sldNum" sz="quarter" idx="12"/>
          </p:nvPr>
        </p:nvSpPr>
        <p:spPr/>
        <p:txBody>
          <a:bodyPr/>
          <a:lstStyle>
            <a:lvl1pPr>
              <a:defRPr/>
            </a:lvl1pPr>
          </a:lstStyle>
          <a:p>
            <a:fld id="{3A4FBDD9-1BB8-4566-A920-8B726150720A}" type="slidenum">
              <a:rPr lang="he-IL" altLang="en-IL"/>
              <a:pPr/>
              <a:t>‹#›</a:t>
            </a:fld>
            <a:endParaRPr lang="en-US" altLang="en-IL"/>
          </a:p>
        </p:txBody>
      </p:sp>
    </p:spTree>
    <p:extLst>
      <p:ext uri="{BB962C8B-B14F-4D97-AF65-F5344CB8AC3E}">
        <p14:creationId xmlns:p14="http://schemas.microsoft.com/office/powerpoint/2010/main" val="603210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310707-BDED-4216-91DA-5D06B433C397}"/>
              </a:ext>
            </a:extLst>
          </p:cNvPr>
          <p:cNvSpPr>
            <a:spLocks noGrp="1"/>
          </p:cNvSpPr>
          <p:nvPr>
            <p:ph type="dt" sz="half" idx="10"/>
          </p:nvPr>
        </p:nvSpPr>
        <p:spPr/>
        <p:txBody>
          <a:bodyPr/>
          <a:lstStyle>
            <a:lvl1pPr>
              <a:defRPr/>
            </a:lvl1pPr>
          </a:lstStyle>
          <a:p>
            <a:endParaRPr lang="en-US" altLang="en-IL"/>
          </a:p>
        </p:txBody>
      </p:sp>
      <p:sp>
        <p:nvSpPr>
          <p:cNvPr id="3" name="Footer Placeholder 2">
            <a:extLst>
              <a:ext uri="{FF2B5EF4-FFF2-40B4-BE49-F238E27FC236}">
                <a16:creationId xmlns:a16="http://schemas.microsoft.com/office/drawing/2014/main" id="{59506E98-AD26-4AE2-8698-E12A933E0EA0}"/>
              </a:ext>
            </a:extLst>
          </p:cNvPr>
          <p:cNvSpPr>
            <a:spLocks noGrp="1"/>
          </p:cNvSpPr>
          <p:nvPr>
            <p:ph type="ftr" sz="quarter" idx="11"/>
          </p:nvPr>
        </p:nvSpPr>
        <p:spPr/>
        <p:txBody>
          <a:bodyPr/>
          <a:lstStyle>
            <a:lvl1pPr>
              <a:defRPr/>
            </a:lvl1pPr>
          </a:lstStyle>
          <a:p>
            <a:endParaRPr lang="en-US" altLang="en-IL"/>
          </a:p>
        </p:txBody>
      </p:sp>
      <p:sp>
        <p:nvSpPr>
          <p:cNvPr id="4" name="Slide Number Placeholder 3">
            <a:extLst>
              <a:ext uri="{FF2B5EF4-FFF2-40B4-BE49-F238E27FC236}">
                <a16:creationId xmlns:a16="http://schemas.microsoft.com/office/drawing/2014/main" id="{9C9B4EB9-F109-48B1-BCFC-F9A809FB8143}"/>
              </a:ext>
            </a:extLst>
          </p:cNvPr>
          <p:cNvSpPr>
            <a:spLocks noGrp="1"/>
          </p:cNvSpPr>
          <p:nvPr>
            <p:ph type="sldNum" sz="quarter" idx="12"/>
          </p:nvPr>
        </p:nvSpPr>
        <p:spPr/>
        <p:txBody>
          <a:bodyPr/>
          <a:lstStyle>
            <a:lvl1pPr>
              <a:defRPr/>
            </a:lvl1pPr>
          </a:lstStyle>
          <a:p>
            <a:fld id="{4ECCFC67-AD72-4AD1-BD87-AE4EFC60759C}" type="slidenum">
              <a:rPr lang="he-IL" altLang="en-IL"/>
              <a:pPr/>
              <a:t>‹#›</a:t>
            </a:fld>
            <a:endParaRPr lang="en-US" altLang="en-IL"/>
          </a:p>
        </p:txBody>
      </p:sp>
    </p:spTree>
    <p:extLst>
      <p:ext uri="{BB962C8B-B14F-4D97-AF65-F5344CB8AC3E}">
        <p14:creationId xmlns:p14="http://schemas.microsoft.com/office/powerpoint/2010/main" val="2211498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8AFEA-3C97-454B-953E-62E34928028B}"/>
              </a:ext>
            </a:extLst>
          </p:cNvPr>
          <p:cNvSpPr>
            <a:spLocks noGrp="1"/>
          </p:cNvSpPr>
          <p:nvPr>
            <p:ph type="title"/>
          </p:nvPr>
        </p:nvSpPr>
        <p:spPr>
          <a:xfrm>
            <a:off x="630238" y="457200"/>
            <a:ext cx="2949575" cy="1600200"/>
          </a:xfrm>
        </p:spPr>
        <p:txBody>
          <a:bodyPr/>
          <a:lstStyle>
            <a:lvl1pPr>
              <a:defRPr sz="3200"/>
            </a:lvl1pPr>
          </a:lstStyle>
          <a:p>
            <a:r>
              <a:rPr lang="en-US"/>
              <a:t>Click to edit Master title style</a:t>
            </a:r>
            <a:endParaRPr lang="en-IL"/>
          </a:p>
        </p:txBody>
      </p:sp>
      <p:sp>
        <p:nvSpPr>
          <p:cNvPr id="3" name="Content Placeholder 2">
            <a:extLst>
              <a:ext uri="{FF2B5EF4-FFF2-40B4-BE49-F238E27FC236}">
                <a16:creationId xmlns:a16="http://schemas.microsoft.com/office/drawing/2014/main" id="{A8BD3F21-3EBF-40BD-ADB9-0FFFABFEA58C}"/>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Text Placeholder 3">
            <a:extLst>
              <a:ext uri="{FF2B5EF4-FFF2-40B4-BE49-F238E27FC236}">
                <a16:creationId xmlns:a16="http://schemas.microsoft.com/office/drawing/2014/main" id="{A3E1EB1E-E710-4D90-B6A3-51B2FAF3243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DF33AF-E63B-42F2-AD76-0F10B1E8F683}"/>
              </a:ext>
            </a:extLst>
          </p:cNvPr>
          <p:cNvSpPr>
            <a:spLocks noGrp="1"/>
          </p:cNvSpPr>
          <p:nvPr>
            <p:ph type="dt" sz="half" idx="10"/>
          </p:nvPr>
        </p:nvSpPr>
        <p:spPr/>
        <p:txBody>
          <a:bodyPr/>
          <a:lstStyle>
            <a:lvl1pPr>
              <a:defRPr/>
            </a:lvl1pPr>
          </a:lstStyle>
          <a:p>
            <a:endParaRPr lang="en-US" altLang="en-IL"/>
          </a:p>
        </p:txBody>
      </p:sp>
      <p:sp>
        <p:nvSpPr>
          <p:cNvPr id="6" name="Footer Placeholder 5">
            <a:extLst>
              <a:ext uri="{FF2B5EF4-FFF2-40B4-BE49-F238E27FC236}">
                <a16:creationId xmlns:a16="http://schemas.microsoft.com/office/drawing/2014/main" id="{7B8367C2-F24B-45B4-9F4B-C173A821F98A}"/>
              </a:ext>
            </a:extLst>
          </p:cNvPr>
          <p:cNvSpPr>
            <a:spLocks noGrp="1"/>
          </p:cNvSpPr>
          <p:nvPr>
            <p:ph type="ftr" sz="quarter" idx="11"/>
          </p:nvPr>
        </p:nvSpPr>
        <p:spPr/>
        <p:txBody>
          <a:bodyPr/>
          <a:lstStyle>
            <a:lvl1pPr>
              <a:defRPr/>
            </a:lvl1pPr>
          </a:lstStyle>
          <a:p>
            <a:endParaRPr lang="en-US" altLang="en-IL"/>
          </a:p>
        </p:txBody>
      </p:sp>
      <p:sp>
        <p:nvSpPr>
          <p:cNvPr id="7" name="Slide Number Placeholder 6">
            <a:extLst>
              <a:ext uri="{FF2B5EF4-FFF2-40B4-BE49-F238E27FC236}">
                <a16:creationId xmlns:a16="http://schemas.microsoft.com/office/drawing/2014/main" id="{30913A8F-1FC6-4C29-AEB3-769988C03723}"/>
              </a:ext>
            </a:extLst>
          </p:cNvPr>
          <p:cNvSpPr>
            <a:spLocks noGrp="1"/>
          </p:cNvSpPr>
          <p:nvPr>
            <p:ph type="sldNum" sz="quarter" idx="12"/>
          </p:nvPr>
        </p:nvSpPr>
        <p:spPr/>
        <p:txBody>
          <a:bodyPr/>
          <a:lstStyle>
            <a:lvl1pPr>
              <a:defRPr/>
            </a:lvl1pPr>
          </a:lstStyle>
          <a:p>
            <a:fld id="{76FB5315-3401-42EB-ADFC-74DA870ADAD5}" type="slidenum">
              <a:rPr lang="he-IL" altLang="en-IL"/>
              <a:pPr/>
              <a:t>‹#›</a:t>
            </a:fld>
            <a:endParaRPr lang="en-US" altLang="en-IL"/>
          </a:p>
        </p:txBody>
      </p:sp>
    </p:spTree>
    <p:extLst>
      <p:ext uri="{BB962C8B-B14F-4D97-AF65-F5344CB8AC3E}">
        <p14:creationId xmlns:p14="http://schemas.microsoft.com/office/powerpoint/2010/main" val="23343957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FD4FD-2BA6-4EDC-AEB5-C1C946B085D0}"/>
              </a:ext>
            </a:extLst>
          </p:cNvPr>
          <p:cNvSpPr>
            <a:spLocks noGrp="1"/>
          </p:cNvSpPr>
          <p:nvPr>
            <p:ph type="title"/>
          </p:nvPr>
        </p:nvSpPr>
        <p:spPr>
          <a:xfrm>
            <a:off x="630238" y="457200"/>
            <a:ext cx="2949575" cy="1600200"/>
          </a:xfrm>
        </p:spPr>
        <p:txBody>
          <a:bodyPr/>
          <a:lstStyle>
            <a:lvl1pPr>
              <a:defRPr sz="3200"/>
            </a:lvl1pPr>
          </a:lstStyle>
          <a:p>
            <a:r>
              <a:rPr lang="en-US"/>
              <a:t>Click to edit Master title style</a:t>
            </a:r>
            <a:endParaRPr lang="en-IL"/>
          </a:p>
        </p:txBody>
      </p:sp>
      <p:sp>
        <p:nvSpPr>
          <p:cNvPr id="3" name="Picture Placeholder 2">
            <a:extLst>
              <a:ext uri="{FF2B5EF4-FFF2-40B4-BE49-F238E27FC236}">
                <a16:creationId xmlns:a16="http://schemas.microsoft.com/office/drawing/2014/main" id="{0EFE2D32-0A82-43B9-807D-C4BDE7395F7E}"/>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L"/>
          </a:p>
        </p:txBody>
      </p:sp>
      <p:sp>
        <p:nvSpPr>
          <p:cNvPr id="4" name="Text Placeholder 3">
            <a:extLst>
              <a:ext uri="{FF2B5EF4-FFF2-40B4-BE49-F238E27FC236}">
                <a16:creationId xmlns:a16="http://schemas.microsoft.com/office/drawing/2014/main" id="{BC1737FA-D437-4065-A30C-833629A1B02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3A90CF-6C63-42AF-B45D-22D90C828F01}"/>
              </a:ext>
            </a:extLst>
          </p:cNvPr>
          <p:cNvSpPr>
            <a:spLocks noGrp="1"/>
          </p:cNvSpPr>
          <p:nvPr>
            <p:ph type="dt" sz="half" idx="10"/>
          </p:nvPr>
        </p:nvSpPr>
        <p:spPr/>
        <p:txBody>
          <a:bodyPr/>
          <a:lstStyle>
            <a:lvl1pPr>
              <a:defRPr/>
            </a:lvl1pPr>
          </a:lstStyle>
          <a:p>
            <a:endParaRPr lang="en-US" altLang="en-IL"/>
          </a:p>
        </p:txBody>
      </p:sp>
      <p:sp>
        <p:nvSpPr>
          <p:cNvPr id="6" name="Footer Placeholder 5">
            <a:extLst>
              <a:ext uri="{FF2B5EF4-FFF2-40B4-BE49-F238E27FC236}">
                <a16:creationId xmlns:a16="http://schemas.microsoft.com/office/drawing/2014/main" id="{DC01DE4E-08CA-478C-8298-1A8CF8770545}"/>
              </a:ext>
            </a:extLst>
          </p:cNvPr>
          <p:cNvSpPr>
            <a:spLocks noGrp="1"/>
          </p:cNvSpPr>
          <p:nvPr>
            <p:ph type="ftr" sz="quarter" idx="11"/>
          </p:nvPr>
        </p:nvSpPr>
        <p:spPr/>
        <p:txBody>
          <a:bodyPr/>
          <a:lstStyle>
            <a:lvl1pPr>
              <a:defRPr/>
            </a:lvl1pPr>
          </a:lstStyle>
          <a:p>
            <a:endParaRPr lang="en-US" altLang="en-IL"/>
          </a:p>
        </p:txBody>
      </p:sp>
      <p:sp>
        <p:nvSpPr>
          <p:cNvPr id="7" name="Slide Number Placeholder 6">
            <a:extLst>
              <a:ext uri="{FF2B5EF4-FFF2-40B4-BE49-F238E27FC236}">
                <a16:creationId xmlns:a16="http://schemas.microsoft.com/office/drawing/2014/main" id="{53765D45-61B1-48BA-BACC-9B71A43CD3E1}"/>
              </a:ext>
            </a:extLst>
          </p:cNvPr>
          <p:cNvSpPr>
            <a:spLocks noGrp="1"/>
          </p:cNvSpPr>
          <p:nvPr>
            <p:ph type="sldNum" sz="quarter" idx="12"/>
          </p:nvPr>
        </p:nvSpPr>
        <p:spPr/>
        <p:txBody>
          <a:bodyPr/>
          <a:lstStyle>
            <a:lvl1pPr>
              <a:defRPr/>
            </a:lvl1pPr>
          </a:lstStyle>
          <a:p>
            <a:fld id="{BC7B3840-5612-478A-8439-B897385A8A99}" type="slidenum">
              <a:rPr lang="he-IL" altLang="en-IL"/>
              <a:pPr/>
              <a:t>‹#›</a:t>
            </a:fld>
            <a:endParaRPr lang="en-US" altLang="en-IL"/>
          </a:p>
        </p:txBody>
      </p:sp>
    </p:spTree>
    <p:extLst>
      <p:ext uri="{BB962C8B-B14F-4D97-AF65-F5344CB8AC3E}">
        <p14:creationId xmlns:p14="http://schemas.microsoft.com/office/powerpoint/2010/main" val="400468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9E80B-B9F0-418B-B291-3FD0F666F339}"/>
              </a:ext>
            </a:extLst>
          </p:cNvPr>
          <p:cNvSpPr>
            <a:spLocks noGrp="1"/>
          </p:cNvSpPr>
          <p:nvPr>
            <p:ph type="title"/>
          </p:nvPr>
        </p:nvSpPr>
        <p:spPr/>
        <p:txBody>
          <a:bodyPr/>
          <a:lstStyle/>
          <a:p>
            <a:r>
              <a:rPr lang="en-US"/>
              <a:t>Click to edit Master title style</a:t>
            </a:r>
            <a:endParaRPr lang="en-IL"/>
          </a:p>
        </p:txBody>
      </p:sp>
      <p:sp>
        <p:nvSpPr>
          <p:cNvPr id="3" name="Vertical Text Placeholder 2">
            <a:extLst>
              <a:ext uri="{FF2B5EF4-FFF2-40B4-BE49-F238E27FC236}">
                <a16:creationId xmlns:a16="http://schemas.microsoft.com/office/drawing/2014/main" id="{E6A5DFC5-FB95-4146-BDF4-3F6B736CA13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A5CA30FE-68E0-45C7-8E4E-93FE3FD56563}"/>
              </a:ext>
            </a:extLst>
          </p:cNvPr>
          <p:cNvSpPr>
            <a:spLocks noGrp="1"/>
          </p:cNvSpPr>
          <p:nvPr>
            <p:ph type="dt" sz="half" idx="10"/>
          </p:nvPr>
        </p:nvSpPr>
        <p:spPr/>
        <p:txBody>
          <a:bodyPr/>
          <a:lstStyle>
            <a:lvl1pPr>
              <a:defRPr/>
            </a:lvl1pPr>
          </a:lstStyle>
          <a:p>
            <a:endParaRPr lang="en-US" altLang="en-IL"/>
          </a:p>
        </p:txBody>
      </p:sp>
      <p:sp>
        <p:nvSpPr>
          <p:cNvPr id="5" name="Footer Placeholder 4">
            <a:extLst>
              <a:ext uri="{FF2B5EF4-FFF2-40B4-BE49-F238E27FC236}">
                <a16:creationId xmlns:a16="http://schemas.microsoft.com/office/drawing/2014/main" id="{BC5CA6B9-CF93-4F71-B0E3-1A25EA6FA514}"/>
              </a:ext>
            </a:extLst>
          </p:cNvPr>
          <p:cNvSpPr>
            <a:spLocks noGrp="1"/>
          </p:cNvSpPr>
          <p:nvPr>
            <p:ph type="ftr" sz="quarter" idx="11"/>
          </p:nvPr>
        </p:nvSpPr>
        <p:spPr/>
        <p:txBody>
          <a:bodyPr/>
          <a:lstStyle>
            <a:lvl1pPr>
              <a:defRPr/>
            </a:lvl1pPr>
          </a:lstStyle>
          <a:p>
            <a:endParaRPr lang="en-US" altLang="en-IL"/>
          </a:p>
        </p:txBody>
      </p:sp>
      <p:sp>
        <p:nvSpPr>
          <p:cNvPr id="6" name="Slide Number Placeholder 5">
            <a:extLst>
              <a:ext uri="{FF2B5EF4-FFF2-40B4-BE49-F238E27FC236}">
                <a16:creationId xmlns:a16="http://schemas.microsoft.com/office/drawing/2014/main" id="{398E0CDE-BAC1-4F70-BAAD-4E36264F2EFF}"/>
              </a:ext>
            </a:extLst>
          </p:cNvPr>
          <p:cNvSpPr>
            <a:spLocks noGrp="1"/>
          </p:cNvSpPr>
          <p:nvPr>
            <p:ph type="sldNum" sz="quarter" idx="12"/>
          </p:nvPr>
        </p:nvSpPr>
        <p:spPr/>
        <p:txBody>
          <a:bodyPr/>
          <a:lstStyle>
            <a:lvl1pPr>
              <a:defRPr/>
            </a:lvl1pPr>
          </a:lstStyle>
          <a:p>
            <a:fld id="{01C98952-B101-416B-9C7E-14D55A75DFFA}" type="slidenum">
              <a:rPr lang="he-IL" altLang="en-IL"/>
              <a:pPr/>
              <a:t>‹#›</a:t>
            </a:fld>
            <a:endParaRPr lang="en-US" altLang="en-IL"/>
          </a:p>
        </p:txBody>
      </p:sp>
    </p:spTree>
    <p:extLst>
      <p:ext uri="{BB962C8B-B14F-4D97-AF65-F5344CB8AC3E}">
        <p14:creationId xmlns:p14="http://schemas.microsoft.com/office/powerpoint/2010/main" val="41904550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4C063C8-E629-4CD6-8894-D2DE5C4BF708}"/>
              </a:ext>
            </a:extLst>
          </p:cNvPr>
          <p:cNvSpPr>
            <a:spLocks noGrp="1"/>
          </p:cNvSpPr>
          <p:nvPr>
            <p:ph type="title" orient="vert"/>
          </p:nvPr>
        </p:nvSpPr>
        <p:spPr>
          <a:xfrm>
            <a:off x="6629400" y="533400"/>
            <a:ext cx="2057400" cy="5597525"/>
          </a:xfrm>
        </p:spPr>
        <p:txBody>
          <a:bodyPr vert="eaVert"/>
          <a:lstStyle/>
          <a:p>
            <a:r>
              <a:rPr lang="en-US"/>
              <a:t>Click to edit Master title style</a:t>
            </a:r>
            <a:endParaRPr lang="en-IL"/>
          </a:p>
        </p:txBody>
      </p:sp>
      <p:sp>
        <p:nvSpPr>
          <p:cNvPr id="3" name="Vertical Text Placeholder 2">
            <a:extLst>
              <a:ext uri="{FF2B5EF4-FFF2-40B4-BE49-F238E27FC236}">
                <a16:creationId xmlns:a16="http://schemas.microsoft.com/office/drawing/2014/main" id="{359D573B-B703-4FCF-8CF4-7DD7D0D6FBE3}"/>
              </a:ext>
            </a:extLst>
          </p:cNvPr>
          <p:cNvSpPr>
            <a:spLocks noGrp="1"/>
          </p:cNvSpPr>
          <p:nvPr>
            <p:ph type="body" orient="vert" idx="1"/>
          </p:nvPr>
        </p:nvSpPr>
        <p:spPr>
          <a:xfrm>
            <a:off x="457200" y="533400"/>
            <a:ext cx="6019800" cy="5597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2AC75B67-390E-4D0B-87F5-CA71B22D3ACA}"/>
              </a:ext>
            </a:extLst>
          </p:cNvPr>
          <p:cNvSpPr>
            <a:spLocks noGrp="1"/>
          </p:cNvSpPr>
          <p:nvPr>
            <p:ph type="dt" sz="half" idx="10"/>
          </p:nvPr>
        </p:nvSpPr>
        <p:spPr/>
        <p:txBody>
          <a:bodyPr/>
          <a:lstStyle>
            <a:lvl1pPr>
              <a:defRPr/>
            </a:lvl1pPr>
          </a:lstStyle>
          <a:p>
            <a:endParaRPr lang="en-US" altLang="en-IL"/>
          </a:p>
        </p:txBody>
      </p:sp>
      <p:sp>
        <p:nvSpPr>
          <p:cNvPr id="5" name="Footer Placeholder 4">
            <a:extLst>
              <a:ext uri="{FF2B5EF4-FFF2-40B4-BE49-F238E27FC236}">
                <a16:creationId xmlns:a16="http://schemas.microsoft.com/office/drawing/2014/main" id="{A3217033-3E48-4506-9DCE-E07326DFFD9F}"/>
              </a:ext>
            </a:extLst>
          </p:cNvPr>
          <p:cNvSpPr>
            <a:spLocks noGrp="1"/>
          </p:cNvSpPr>
          <p:nvPr>
            <p:ph type="ftr" sz="quarter" idx="11"/>
          </p:nvPr>
        </p:nvSpPr>
        <p:spPr/>
        <p:txBody>
          <a:bodyPr/>
          <a:lstStyle>
            <a:lvl1pPr>
              <a:defRPr/>
            </a:lvl1pPr>
          </a:lstStyle>
          <a:p>
            <a:endParaRPr lang="en-US" altLang="en-IL"/>
          </a:p>
        </p:txBody>
      </p:sp>
      <p:sp>
        <p:nvSpPr>
          <p:cNvPr id="6" name="Slide Number Placeholder 5">
            <a:extLst>
              <a:ext uri="{FF2B5EF4-FFF2-40B4-BE49-F238E27FC236}">
                <a16:creationId xmlns:a16="http://schemas.microsoft.com/office/drawing/2014/main" id="{6BA27A45-D65F-4AAB-AE7C-FBD9246B030D}"/>
              </a:ext>
            </a:extLst>
          </p:cNvPr>
          <p:cNvSpPr>
            <a:spLocks noGrp="1"/>
          </p:cNvSpPr>
          <p:nvPr>
            <p:ph type="sldNum" sz="quarter" idx="12"/>
          </p:nvPr>
        </p:nvSpPr>
        <p:spPr/>
        <p:txBody>
          <a:bodyPr/>
          <a:lstStyle>
            <a:lvl1pPr>
              <a:defRPr/>
            </a:lvl1pPr>
          </a:lstStyle>
          <a:p>
            <a:fld id="{52C06B37-E62E-48AF-AE55-7044A4DF4407}" type="slidenum">
              <a:rPr lang="he-IL" altLang="en-IL"/>
              <a:pPr/>
              <a:t>‹#›</a:t>
            </a:fld>
            <a:endParaRPr lang="en-US" altLang="en-IL"/>
          </a:p>
        </p:txBody>
      </p:sp>
    </p:spTree>
    <p:extLst>
      <p:ext uri="{BB962C8B-B14F-4D97-AF65-F5344CB8AC3E}">
        <p14:creationId xmlns:p14="http://schemas.microsoft.com/office/powerpoint/2010/main" val="3853438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C50893A9-BBF0-4C8D-BCDD-E8E35CF36D5E}"/>
              </a:ext>
            </a:extLst>
          </p:cNvPr>
          <p:cNvSpPr>
            <a:spLocks noGrp="1" noChangeArrowheads="1"/>
          </p:cNvSpPr>
          <p:nvPr>
            <p:ph type="title"/>
          </p:nvPr>
        </p:nvSpPr>
        <p:spPr bwMode="auto">
          <a:xfrm>
            <a:off x="457200" y="5334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IL"/>
              <a:t>Click to edit Master title style</a:t>
            </a:r>
          </a:p>
        </p:txBody>
      </p:sp>
      <p:sp>
        <p:nvSpPr>
          <p:cNvPr id="30723" name="Rectangle 3">
            <a:extLst>
              <a:ext uri="{FF2B5EF4-FFF2-40B4-BE49-F238E27FC236}">
                <a16:creationId xmlns:a16="http://schemas.microsoft.com/office/drawing/2014/main" id="{08F93F5E-A10C-470D-AA7A-085663D94CAD}"/>
              </a:ext>
            </a:extLst>
          </p:cNvPr>
          <p:cNvSpPr>
            <a:spLocks noGrp="1" noChangeArrowheads="1"/>
          </p:cNvSpPr>
          <p:nvPr>
            <p:ph type="body" idx="1"/>
          </p:nvPr>
        </p:nvSpPr>
        <p:spPr bwMode="auto">
          <a:xfrm>
            <a:off x="457200" y="1828800"/>
            <a:ext cx="8229600" cy="430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IL"/>
              <a:t>Click to edit Master text styles</a:t>
            </a:r>
          </a:p>
          <a:p>
            <a:pPr lvl="1"/>
            <a:r>
              <a:rPr lang="en-US" altLang="en-IL"/>
              <a:t>Second level</a:t>
            </a:r>
          </a:p>
          <a:p>
            <a:pPr lvl="2"/>
            <a:r>
              <a:rPr lang="en-US" altLang="en-IL"/>
              <a:t>Third level</a:t>
            </a:r>
          </a:p>
          <a:p>
            <a:pPr lvl="3"/>
            <a:r>
              <a:rPr lang="en-US" altLang="en-IL"/>
              <a:t>Fourth level</a:t>
            </a:r>
          </a:p>
          <a:p>
            <a:pPr lvl="4"/>
            <a:r>
              <a:rPr lang="en-US" altLang="en-IL"/>
              <a:t>Fifth level</a:t>
            </a:r>
          </a:p>
        </p:txBody>
      </p:sp>
      <p:sp>
        <p:nvSpPr>
          <p:cNvPr id="30724" name="Rectangle 4">
            <a:extLst>
              <a:ext uri="{FF2B5EF4-FFF2-40B4-BE49-F238E27FC236}">
                <a16:creationId xmlns:a16="http://schemas.microsoft.com/office/drawing/2014/main" id="{5721208B-52B7-411A-BBE9-32193D7F1A35}"/>
              </a:ext>
            </a:extLst>
          </p:cNvPr>
          <p:cNvSpPr>
            <a:spLocks noGrp="1" noChangeArrowheads="1"/>
          </p:cNvSpPr>
          <p:nvPr>
            <p:ph type="dt" sz="half" idx="2"/>
          </p:nvPr>
        </p:nvSpPr>
        <p:spPr bwMode="auto">
          <a:xfrm>
            <a:off x="457200" y="6248400"/>
            <a:ext cx="167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a:defRPr sz="1000">
                <a:latin typeface="Arial" panose="020B0604020202020204" pitchFamily="34" charset="0"/>
              </a:defRPr>
            </a:lvl1pPr>
          </a:lstStyle>
          <a:p>
            <a:endParaRPr lang="en-US" altLang="en-IL"/>
          </a:p>
        </p:txBody>
      </p:sp>
      <p:sp>
        <p:nvSpPr>
          <p:cNvPr id="30725" name="Rectangle 5">
            <a:extLst>
              <a:ext uri="{FF2B5EF4-FFF2-40B4-BE49-F238E27FC236}">
                <a16:creationId xmlns:a16="http://schemas.microsoft.com/office/drawing/2014/main" id="{9F32C975-8EC6-4802-B958-60D299B86513}"/>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rtl="0">
              <a:defRPr sz="1000">
                <a:latin typeface="Arial" panose="020B0604020202020204" pitchFamily="34" charset="0"/>
              </a:defRPr>
            </a:lvl1pPr>
          </a:lstStyle>
          <a:p>
            <a:endParaRPr lang="en-US" altLang="en-IL"/>
          </a:p>
        </p:txBody>
      </p:sp>
      <p:sp>
        <p:nvSpPr>
          <p:cNvPr id="30726" name="Rectangle 6">
            <a:extLst>
              <a:ext uri="{FF2B5EF4-FFF2-40B4-BE49-F238E27FC236}">
                <a16:creationId xmlns:a16="http://schemas.microsoft.com/office/drawing/2014/main" id="{5F3ABDEB-D6BA-4F98-9C60-2E4367CA6316}"/>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rtl="0">
              <a:defRPr sz="1000">
                <a:latin typeface="Arial" panose="020B0604020202020204" pitchFamily="34" charset="0"/>
              </a:defRPr>
            </a:lvl1pPr>
          </a:lstStyle>
          <a:p>
            <a:fld id="{931581FE-0D3C-46C2-A79B-311DC87B30EF}" type="slidenum">
              <a:rPr lang="he-IL" altLang="en-IL"/>
              <a:pPr/>
              <a:t>‹#›</a:t>
            </a:fld>
            <a:endParaRPr lang="en-US" altLang="en-IL"/>
          </a:p>
        </p:txBody>
      </p:sp>
      <p:grpSp>
        <p:nvGrpSpPr>
          <p:cNvPr id="30727" name="Group 7">
            <a:extLst>
              <a:ext uri="{FF2B5EF4-FFF2-40B4-BE49-F238E27FC236}">
                <a16:creationId xmlns:a16="http://schemas.microsoft.com/office/drawing/2014/main" id="{0EB064B0-05A4-4D8B-B539-43C29E075AFE}"/>
              </a:ext>
            </a:extLst>
          </p:cNvPr>
          <p:cNvGrpSpPr>
            <a:grpSpLocks/>
          </p:cNvGrpSpPr>
          <p:nvPr/>
        </p:nvGrpSpPr>
        <p:grpSpPr bwMode="auto">
          <a:xfrm>
            <a:off x="279400" y="152400"/>
            <a:ext cx="8686800" cy="1600200"/>
            <a:chOff x="176" y="96"/>
            <a:chExt cx="5472" cy="1008"/>
          </a:xfrm>
        </p:grpSpPr>
        <p:sp>
          <p:nvSpPr>
            <p:cNvPr id="30728" name="Line 8">
              <a:extLst>
                <a:ext uri="{FF2B5EF4-FFF2-40B4-BE49-F238E27FC236}">
                  <a16:creationId xmlns:a16="http://schemas.microsoft.com/office/drawing/2014/main" id="{1D26AC82-E47E-4D42-8016-657E629E6746}"/>
                </a:ext>
              </a:extLst>
            </p:cNvPr>
            <p:cNvSpPr>
              <a:spLocks noChangeShapeType="1"/>
            </p:cNvSpPr>
            <p:nvPr/>
          </p:nvSpPr>
          <p:spPr bwMode="auto">
            <a:xfrm flipH="1">
              <a:off x="288" y="1104"/>
              <a:ext cx="523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L"/>
            </a:p>
          </p:txBody>
        </p:sp>
        <p:sp>
          <p:nvSpPr>
            <p:cNvPr id="30729" name="Rectangle 9">
              <a:extLst>
                <a:ext uri="{FF2B5EF4-FFF2-40B4-BE49-F238E27FC236}">
                  <a16:creationId xmlns:a16="http://schemas.microsoft.com/office/drawing/2014/main" id="{AA1E1F77-305E-43C1-95C6-B75FD763D9AF}"/>
                </a:ext>
              </a:extLst>
            </p:cNvPr>
            <p:cNvSpPr>
              <a:spLocks noChangeArrowheads="1"/>
            </p:cNvSpPr>
            <p:nvPr/>
          </p:nvSpPr>
          <p:spPr bwMode="auto">
            <a:xfrm>
              <a:off x="5504" y="96"/>
              <a:ext cx="144" cy="144"/>
            </a:xfrm>
            <a:prstGeom prst="rect">
              <a:avLst/>
            </a:prstGeom>
            <a:solidFill>
              <a:schemeClr val="bg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a:endParaRPr lang="en-US" altLang="en-IL" sz="2400"/>
            </a:p>
          </p:txBody>
        </p:sp>
        <p:sp>
          <p:nvSpPr>
            <p:cNvPr id="30730" name="Rectangle 10">
              <a:extLst>
                <a:ext uri="{FF2B5EF4-FFF2-40B4-BE49-F238E27FC236}">
                  <a16:creationId xmlns:a16="http://schemas.microsoft.com/office/drawing/2014/main" id="{90CE3451-22AC-44F7-8E7C-8578B1D0BA52}"/>
                </a:ext>
              </a:extLst>
            </p:cNvPr>
            <p:cNvSpPr>
              <a:spLocks noChangeArrowheads="1"/>
            </p:cNvSpPr>
            <p:nvPr/>
          </p:nvSpPr>
          <p:spPr bwMode="auto">
            <a:xfrm>
              <a:off x="176" y="96"/>
              <a:ext cx="5326" cy="144"/>
            </a:xfrm>
            <a:prstGeom prst="rect">
              <a:avLst/>
            </a:prstGeom>
            <a:solidFill>
              <a:schemeClr val="accent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a:endParaRPr lang="en-US" altLang="en-IL" sz="2400"/>
            </a:p>
          </p:txBody>
        </p:sp>
        <p:sp>
          <p:nvSpPr>
            <p:cNvPr id="30731" name="Rectangle 11">
              <a:extLst>
                <a:ext uri="{FF2B5EF4-FFF2-40B4-BE49-F238E27FC236}">
                  <a16:creationId xmlns:a16="http://schemas.microsoft.com/office/drawing/2014/main" id="{AA1520E1-D751-450E-91FA-04F6CF4DC0B8}"/>
                </a:ext>
              </a:extLst>
            </p:cNvPr>
            <p:cNvSpPr>
              <a:spLocks noChangeArrowheads="1"/>
            </p:cNvSpPr>
            <p:nvPr/>
          </p:nvSpPr>
          <p:spPr bwMode="auto">
            <a:xfrm>
              <a:off x="176" y="240"/>
              <a:ext cx="5326" cy="88"/>
            </a:xfrm>
            <a:prstGeom prst="rect">
              <a:avLst/>
            </a:prstGeom>
            <a:solidFill>
              <a:schemeClr val="bg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a:endParaRPr lang="en-US" altLang="en-IL" sz="2400"/>
            </a:p>
          </p:txBody>
        </p:sp>
        <p:sp>
          <p:nvSpPr>
            <p:cNvPr id="30732" name="Rectangle 12">
              <a:extLst>
                <a:ext uri="{FF2B5EF4-FFF2-40B4-BE49-F238E27FC236}">
                  <a16:creationId xmlns:a16="http://schemas.microsoft.com/office/drawing/2014/main" id="{66083AE7-880E-49C9-AC22-C4FEE77044D0}"/>
                </a:ext>
              </a:extLst>
            </p:cNvPr>
            <p:cNvSpPr>
              <a:spLocks noChangeArrowheads="1"/>
            </p:cNvSpPr>
            <p:nvPr/>
          </p:nvSpPr>
          <p:spPr bwMode="auto">
            <a:xfrm>
              <a:off x="5504" y="241"/>
              <a:ext cx="144" cy="86"/>
            </a:xfrm>
            <a:prstGeom prst="rect">
              <a:avLst/>
            </a:prstGeom>
            <a:solidFill>
              <a:schemeClr val="accent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a:endParaRPr lang="en-US" altLang="en-IL" sz="2400"/>
            </a:p>
          </p:txBody>
        </p:sp>
      </p:gr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l" rtl="1" fontAlgn="base">
        <a:spcBef>
          <a:spcPct val="0"/>
        </a:spcBef>
        <a:spcAft>
          <a:spcPct val="0"/>
        </a:spcAft>
        <a:defRPr sz="4400" kern="1200">
          <a:solidFill>
            <a:schemeClr val="tx2"/>
          </a:solidFill>
          <a:latin typeface="+mj-lt"/>
          <a:ea typeface="+mj-ea"/>
          <a:cs typeface="+mj-cs"/>
        </a:defRPr>
      </a:lvl1pPr>
      <a:lvl2pPr algn="l" rtl="1" fontAlgn="base">
        <a:spcBef>
          <a:spcPct val="0"/>
        </a:spcBef>
        <a:spcAft>
          <a:spcPct val="0"/>
        </a:spcAft>
        <a:defRPr sz="4400">
          <a:solidFill>
            <a:schemeClr val="tx2"/>
          </a:solidFill>
          <a:latin typeface="Times New Roman" panose="02020603050405020304" pitchFamily="18" charset="0"/>
          <a:cs typeface="Arial" panose="020B0604020202020204" pitchFamily="34" charset="0"/>
        </a:defRPr>
      </a:lvl2pPr>
      <a:lvl3pPr algn="l" rtl="1" fontAlgn="base">
        <a:spcBef>
          <a:spcPct val="0"/>
        </a:spcBef>
        <a:spcAft>
          <a:spcPct val="0"/>
        </a:spcAft>
        <a:defRPr sz="4400">
          <a:solidFill>
            <a:schemeClr val="tx2"/>
          </a:solidFill>
          <a:latin typeface="Times New Roman" panose="02020603050405020304" pitchFamily="18" charset="0"/>
          <a:cs typeface="Arial" panose="020B0604020202020204" pitchFamily="34" charset="0"/>
        </a:defRPr>
      </a:lvl3pPr>
      <a:lvl4pPr algn="l" rtl="1" fontAlgn="base">
        <a:spcBef>
          <a:spcPct val="0"/>
        </a:spcBef>
        <a:spcAft>
          <a:spcPct val="0"/>
        </a:spcAft>
        <a:defRPr sz="4400">
          <a:solidFill>
            <a:schemeClr val="tx2"/>
          </a:solidFill>
          <a:latin typeface="Times New Roman" panose="02020603050405020304" pitchFamily="18" charset="0"/>
          <a:cs typeface="Arial" panose="020B0604020202020204" pitchFamily="34" charset="0"/>
        </a:defRPr>
      </a:lvl4pPr>
      <a:lvl5pPr algn="l" rtl="1" fontAlgn="base">
        <a:spcBef>
          <a:spcPct val="0"/>
        </a:spcBef>
        <a:spcAft>
          <a:spcPct val="0"/>
        </a:spcAft>
        <a:defRPr sz="4400">
          <a:solidFill>
            <a:schemeClr val="tx2"/>
          </a:solidFill>
          <a:latin typeface="Times New Roman" panose="02020603050405020304" pitchFamily="18" charset="0"/>
          <a:cs typeface="Arial" panose="020B0604020202020204" pitchFamily="34" charset="0"/>
        </a:defRPr>
      </a:lvl5pPr>
      <a:lvl6pPr marL="457200" algn="l" rtl="1" fontAlgn="base">
        <a:spcBef>
          <a:spcPct val="0"/>
        </a:spcBef>
        <a:spcAft>
          <a:spcPct val="0"/>
        </a:spcAft>
        <a:defRPr sz="4400">
          <a:solidFill>
            <a:schemeClr val="tx2"/>
          </a:solidFill>
          <a:latin typeface="Times New Roman" panose="02020603050405020304" pitchFamily="18" charset="0"/>
          <a:cs typeface="Arial" panose="020B0604020202020204" pitchFamily="34" charset="0"/>
        </a:defRPr>
      </a:lvl6pPr>
      <a:lvl7pPr marL="914400" algn="l" rtl="1" fontAlgn="base">
        <a:spcBef>
          <a:spcPct val="0"/>
        </a:spcBef>
        <a:spcAft>
          <a:spcPct val="0"/>
        </a:spcAft>
        <a:defRPr sz="4400">
          <a:solidFill>
            <a:schemeClr val="tx2"/>
          </a:solidFill>
          <a:latin typeface="Times New Roman" panose="02020603050405020304" pitchFamily="18" charset="0"/>
          <a:cs typeface="Arial" panose="020B0604020202020204" pitchFamily="34" charset="0"/>
        </a:defRPr>
      </a:lvl7pPr>
      <a:lvl8pPr marL="1371600" algn="l" rtl="1" fontAlgn="base">
        <a:spcBef>
          <a:spcPct val="0"/>
        </a:spcBef>
        <a:spcAft>
          <a:spcPct val="0"/>
        </a:spcAft>
        <a:defRPr sz="4400">
          <a:solidFill>
            <a:schemeClr val="tx2"/>
          </a:solidFill>
          <a:latin typeface="Times New Roman" panose="02020603050405020304" pitchFamily="18" charset="0"/>
          <a:cs typeface="Arial" panose="020B0604020202020204" pitchFamily="34" charset="0"/>
        </a:defRPr>
      </a:lvl8pPr>
      <a:lvl9pPr marL="1828800" algn="l" rtl="1" fontAlgn="base">
        <a:spcBef>
          <a:spcPct val="0"/>
        </a:spcBef>
        <a:spcAft>
          <a:spcPct val="0"/>
        </a:spcAft>
        <a:defRPr sz="4400">
          <a:solidFill>
            <a:schemeClr val="tx2"/>
          </a:solidFill>
          <a:latin typeface="Times New Roman" panose="02020603050405020304" pitchFamily="18" charset="0"/>
          <a:cs typeface="Arial" panose="020B0604020202020204" pitchFamily="34" charset="0"/>
        </a:defRPr>
      </a:lvl9pPr>
    </p:titleStyle>
    <p:bodyStyle>
      <a:lvl1pPr marL="469900" indent="-469900" algn="r" rtl="1" fontAlgn="base">
        <a:spcBef>
          <a:spcPct val="20000"/>
        </a:spcBef>
        <a:spcAft>
          <a:spcPct val="0"/>
        </a:spcAft>
        <a:buClr>
          <a:schemeClr val="bg2"/>
        </a:buClr>
        <a:buSzPct val="70000"/>
        <a:buFont typeface="Wingdings" panose="05000000000000000000" pitchFamily="2" charset="2"/>
        <a:buChar char="o"/>
        <a:defRPr sz="3200" kern="1200">
          <a:solidFill>
            <a:schemeClr val="tx1"/>
          </a:solidFill>
          <a:latin typeface="+mn-lt"/>
          <a:ea typeface="+mn-ea"/>
          <a:cs typeface="+mn-cs"/>
        </a:defRPr>
      </a:lvl1pPr>
      <a:lvl2pPr marL="908050" indent="-436563" algn="r" rtl="1" fontAlgn="base">
        <a:spcBef>
          <a:spcPct val="20000"/>
        </a:spcBef>
        <a:spcAft>
          <a:spcPct val="0"/>
        </a:spcAft>
        <a:buClr>
          <a:schemeClr val="accent2"/>
        </a:buClr>
        <a:buSzPct val="75000"/>
        <a:buFont typeface="Wingdings" panose="05000000000000000000" pitchFamily="2" charset="2"/>
        <a:buChar char="n"/>
        <a:defRPr sz="2800" kern="1200">
          <a:solidFill>
            <a:schemeClr val="tx1"/>
          </a:solidFill>
          <a:latin typeface="+mn-lt"/>
          <a:ea typeface="+mn-ea"/>
          <a:cs typeface="+mn-cs"/>
        </a:defRPr>
      </a:lvl2pPr>
      <a:lvl3pPr marL="1377950" indent="-468313" algn="r" rtl="1" fontAlgn="base">
        <a:spcBef>
          <a:spcPct val="20000"/>
        </a:spcBef>
        <a:spcAft>
          <a:spcPct val="0"/>
        </a:spcAft>
        <a:buClr>
          <a:schemeClr val="bg2"/>
        </a:buClr>
        <a:buSzPct val="65000"/>
        <a:buFont typeface="Wingdings" panose="05000000000000000000" pitchFamily="2" charset="2"/>
        <a:buChar char="o"/>
        <a:defRPr sz="2400" kern="1200">
          <a:solidFill>
            <a:schemeClr val="tx1"/>
          </a:solidFill>
          <a:latin typeface="+mn-lt"/>
          <a:ea typeface="+mn-ea"/>
          <a:cs typeface="+mn-cs"/>
        </a:defRPr>
      </a:lvl3pPr>
      <a:lvl4pPr marL="1827213" indent="-438150" algn="r" rtl="1" fontAlgn="base">
        <a:spcBef>
          <a:spcPct val="20000"/>
        </a:spcBef>
        <a:spcAft>
          <a:spcPct val="0"/>
        </a:spcAft>
        <a:buClr>
          <a:schemeClr val="accent2"/>
        </a:buClr>
        <a:buSzPct val="75000"/>
        <a:buFont typeface="Wingdings" panose="05000000000000000000" pitchFamily="2" charset="2"/>
        <a:buChar char="n"/>
        <a:defRPr sz="2000" kern="1200">
          <a:solidFill>
            <a:schemeClr val="tx1"/>
          </a:solidFill>
          <a:latin typeface="+mn-lt"/>
          <a:ea typeface="+mn-ea"/>
          <a:cs typeface="+mn-cs"/>
        </a:defRPr>
      </a:lvl4pPr>
      <a:lvl5pPr marL="2297113" indent="-468313" algn="r" rtl="1" fontAlgn="base">
        <a:spcBef>
          <a:spcPct val="20000"/>
        </a:spcBef>
        <a:spcAft>
          <a:spcPct val="0"/>
        </a:spcAft>
        <a:buClr>
          <a:schemeClr val="accent1"/>
        </a:buClr>
        <a:buSzPct val="50000"/>
        <a:buFont typeface="Wingdings" panose="05000000000000000000" pitchFamily="2" charset="2"/>
        <a:buChar char="o"/>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28.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6.emf"/></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7.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BDEDA92D-3DAE-417B-BAD9-204ED75BB2A3}"/>
              </a:ext>
            </a:extLst>
          </p:cNvPr>
          <p:cNvSpPr>
            <a:spLocks noGrp="1" noChangeArrowheads="1"/>
          </p:cNvSpPr>
          <p:nvPr>
            <p:ph type="ctrTitle"/>
          </p:nvPr>
        </p:nvSpPr>
        <p:spPr/>
        <p:txBody>
          <a:bodyPr/>
          <a:lstStyle/>
          <a:p>
            <a:pPr algn="ctr"/>
            <a:r>
              <a:rPr lang="en-US" altLang="en-IL"/>
              <a:t>Response Modeling Methodology (RMM) </a:t>
            </a:r>
          </a:p>
        </p:txBody>
      </p:sp>
      <p:sp>
        <p:nvSpPr>
          <p:cNvPr id="2051" name="Rectangle 3">
            <a:extLst>
              <a:ext uri="{FF2B5EF4-FFF2-40B4-BE49-F238E27FC236}">
                <a16:creationId xmlns:a16="http://schemas.microsoft.com/office/drawing/2014/main" id="{B3159D5B-D95D-4236-BF32-17A7577EF144}"/>
              </a:ext>
            </a:extLst>
          </p:cNvPr>
          <p:cNvSpPr>
            <a:spLocks noGrp="1" noChangeArrowheads="1"/>
          </p:cNvSpPr>
          <p:nvPr>
            <p:ph type="subTitle" idx="1"/>
          </p:nvPr>
        </p:nvSpPr>
        <p:spPr/>
        <p:txBody>
          <a:bodyPr/>
          <a:lstStyle/>
          <a:p>
            <a:pPr algn="ctr"/>
            <a:r>
              <a:rPr lang="en-US" altLang="en-IL" sz="2400"/>
              <a:t>A New Approach to Empirical Modeling of Variation</a:t>
            </a:r>
          </a:p>
          <a:p>
            <a:pPr algn="ctr"/>
            <a:r>
              <a:rPr lang="en-US" altLang="en-IL" sz="1600"/>
              <a:t> </a:t>
            </a:r>
            <a:r>
              <a:rPr lang="en-US" altLang="en-IL" sz="2400"/>
              <a:t> </a:t>
            </a:r>
          </a:p>
          <a:p>
            <a:pPr algn="ctr"/>
            <a:r>
              <a:rPr lang="en-US" altLang="en-IL" sz="2000">
                <a:latin typeface="Times New Roman" panose="02020603050405020304" pitchFamily="18" charset="0"/>
                <a:cs typeface="Times New Roman" panose="02020603050405020304" pitchFamily="18" charset="0"/>
              </a:rPr>
              <a:t>Haim Shore, Ben-Gurion University, Israel</a:t>
            </a:r>
          </a:p>
          <a:p>
            <a:pPr algn="ctr"/>
            <a:endParaRPr lang="en-US" altLang="en-IL" sz="2000">
              <a:latin typeface="Times New Roman" panose="02020603050405020304" pitchFamily="18" charset="0"/>
              <a:cs typeface="Times New Roman" panose="02020603050405020304" pitchFamily="18" charset="0"/>
            </a:endParaRPr>
          </a:p>
          <a:p>
            <a:pPr algn="ctr" rtl="0"/>
            <a:r>
              <a:rPr lang="en-US" altLang="en-IL" sz="1600">
                <a:latin typeface="Times New Roman" panose="02020603050405020304" pitchFamily="18" charset="0"/>
                <a:cs typeface="Times New Roman" panose="02020603050405020304" pitchFamily="18" charset="0"/>
              </a:rPr>
              <a:t>Auburn University, Industrial and Systems Engineering Deprt., March 06 </a:t>
            </a:r>
          </a:p>
          <a:p>
            <a:pPr algn="ctr"/>
            <a:endParaRPr lang="en-US" altLang="en-IL" sz="12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23E8E042-C202-45E7-92A8-46E233F0C7E9}"/>
              </a:ext>
            </a:extLst>
          </p:cNvPr>
          <p:cNvSpPr>
            <a:spLocks noGrp="1" noChangeArrowheads="1"/>
          </p:cNvSpPr>
          <p:nvPr>
            <p:ph type="title"/>
          </p:nvPr>
        </p:nvSpPr>
        <p:spPr/>
        <p:txBody>
          <a:bodyPr/>
          <a:lstStyle/>
          <a:p>
            <a:pPr algn="ctr" rtl="0"/>
            <a:r>
              <a:rPr lang="en-US" altLang="en-IL"/>
              <a:t>References</a:t>
            </a:r>
          </a:p>
        </p:txBody>
      </p:sp>
      <p:sp>
        <p:nvSpPr>
          <p:cNvPr id="62467" name="Rectangle 3">
            <a:extLst>
              <a:ext uri="{FF2B5EF4-FFF2-40B4-BE49-F238E27FC236}">
                <a16:creationId xmlns:a16="http://schemas.microsoft.com/office/drawing/2014/main" id="{97FDBECA-AAAA-4C82-8BBF-091CE92A4B82}"/>
              </a:ext>
            </a:extLst>
          </p:cNvPr>
          <p:cNvSpPr>
            <a:spLocks noGrp="1" noChangeArrowheads="1"/>
          </p:cNvSpPr>
          <p:nvPr>
            <p:ph type="body" idx="1"/>
          </p:nvPr>
        </p:nvSpPr>
        <p:spPr/>
        <p:txBody>
          <a:bodyPr/>
          <a:lstStyle/>
          <a:p>
            <a:pPr algn="l" rtl="0">
              <a:lnSpc>
                <a:spcPct val="80000"/>
              </a:lnSpc>
              <a:buFont typeface="Wingdings" panose="05000000000000000000" pitchFamily="2" charset="2"/>
              <a:buNone/>
            </a:pPr>
            <a:r>
              <a:rPr lang="en-US" altLang="en-IL" sz="1200" b="1"/>
              <a:t>BOOK:</a:t>
            </a:r>
          </a:p>
          <a:p>
            <a:pPr algn="l" rtl="0">
              <a:lnSpc>
                <a:spcPct val="80000"/>
              </a:lnSpc>
              <a:buFont typeface="Wingdings" panose="05000000000000000000" pitchFamily="2" charset="2"/>
              <a:buNone/>
            </a:pPr>
            <a:r>
              <a:rPr lang="en-US" altLang="en-IL" sz="1200"/>
              <a:t>[1] Shore, H. (2004). Response Modeling Methodology (RMM)- Empirical Modeling for Engineering and the Sciences. World Scientific Publishing Company. Singapore.</a:t>
            </a:r>
          </a:p>
          <a:p>
            <a:pPr algn="l" rtl="0">
              <a:lnSpc>
                <a:spcPct val="80000"/>
              </a:lnSpc>
              <a:buFont typeface="Wingdings" panose="05000000000000000000" pitchFamily="2" charset="2"/>
              <a:buNone/>
            </a:pPr>
            <a:r>
              <a:rPr lang="en-US" altLang="en-IL" sz="1200" b="1"/>
              <a:t>Published Papers:</a:t>
            </a:r>
          </a:p>
          <a:p>
            <a:pPr algn="l" rtl="0">
              <a:lnSpc>
                <a:spcPct val="80000"/>
              </a:lnSpc>
              <a:buFont typeface="Wingdings" panose="05000000000000000000" pitchFamily="2" charset="2"/>
              <a:buNone/>
            </a:pPr>
            <a:r>
              <a:rPr lang="en-US" altLang="en-IL" sz="1200"/>
              <a:t>[1] Shore, H. (2000a). General control charts for variables.</a:t>
            </a:r>
            <a:r>
              <a:rPr lang="en-US" altLang="en-IL" sz="1200" i="1"/>
              <a:t> International Journal of Production Research</a:t>
            </a:r>
            <a:r>
              <a:rPr lang="en-US" altLang="en-IL" sz="1200"/>
              <a:t>, 38(8), 1875-1897.</a:t>
            </a:r>
          </a:p>
          <a:p>
            <a:pPr algn="l" rtl="0">
              <a:lnSpc>
                <a:spcPct val="80000"/>
              </a:lnSpc>
              <a:buFont typeface="Wingdings" panose="05000000000000000000" pitchFamily="2" charset="2"/>
              <a:buNone/>
            </a:pPr>
            <a:r>
              <a:rPr lang="en-US" altLang="en-IL" sz="1200"/>
              <a:t>[2] Shore, H. (2001a). Modeling a non-normal response for quality improvement. </a:t>
            </a:r>
            <a:r>
              <a:rPr lang="en-US" altLang="en-IL" sz="1200" i="1"/>
              <a:t>International Journal of Production Research</a:t>
            </a:r>
            <a:r>
              <a:rPr lang="en-US" altLang="en-IL" sz="1200"/>
              <a:t>, 39 (17), 4049-4063.</a:t>
            </a:r>
          </a:p>
          <a:p>
            <a:pPr algn="l" rtl="0">
              <a:lnSpc>
                <a:spcPct val="80000"/>
              </a:lnSpc>
              <a:buFont typeface="Wingdings" panose="05000000000000000000" pitchFamily="2" charset="2"/>
              <a:buNone/>
            </a:pPr>
            <a:r>
              <a:rPr lang="en-US" altLang="en-IL" sz="1200"/>
              <a:t>[3] Shore, H. (2001b). Inverse normalizing transformations and a normalizing transformation. In </a:t>
            </a:r>
            <a:r>
              <a:rPr lang="en-US" altLang="en-IL" sz="1200" i="1">
                <a:latin typeface="Arial" panose="020B0604020202020204" pitchFamily="34" charset="0"/>
              </a:rPr>
              <a:t>“</a:t>
            </a:r>
            <a:r>
              <a:rPr lang="en-US" altLang="en-IL" sz="1200" i="1"/>
              <a:t>Advances in Methodological and Applied Aspects of Probability and Statistics</a:t>
            </a:r>
            <a:r>
              <a:rPr lang="en-US" altLang="en-IL" sz="1200" i="1">
                <a:latin typeface="Arial" panose="020B0604020202020204" pitchFamily="34" charset="0"/>
              </a:rPr>
              <a:t>”</a:t>
            </a:r>
            <a:r>
              <a:rPr lang="en-US" altLang="en-IL" sz="1200" b="1"/>
              <a:t>,</a:t>
            </a:r>
            <a:r>
              <a:rPr lang="en-US" altLang="en-IL" sz="1200"/>
              <a:t> Book, N. Balakrishnan (Ed.), Gordon and Breach Science Publishers. Canada. V. 2, 131-146,</a:t>
            </a:r>
          </a:p>
          <a:p>
            <a:pPr algn="l" rtl="0">
              <a:lnSpc>
                <a:spcPct val="80000"/>
              </a:lnSpc>
              <a:buFont typeface="Wingdings" panose="05000000000000000000" pitchFamily="2" charset="2"/>
              <a:buNone/>
            </a:pPr>
            <a:r>
              <a:rPr lang="en-US" altLang="en-IL" sz="1200"/>
              <a:t>[4] Shore, H. (2002a). Modeling a response with self-generated and externally-generated sources of variation.</a:t>
            </a:r>
            <a:r>
              <a:rPr lang="en-US" altLang="en-IL" sz="1200" i="1"/>
              <a:t> Quality Engineering</a:t>
            </a:r>
            <a:r>
              <a:rPr lang="en-US" altLang="en-IL" sz="1200"/>
              <a:t>, 14(4), 563-578.</a:t>
            </a:r>
          </a:p>
          <a:p>
            <a:pPr algn="l" rtl="0">
              <a:lnSpc>
                <a:spcPct val="80000"/>
              </a:lnSpc>
              <a:buFont typeface="Wingdings" panose="05000000000000000000" pitchFamily="2" charset="2"/>
              <a:buNone/>
            </a:pPr>
            <a:r>
              <a:rPr lang="en-US" altLang="en-IL" sz="1200"/>
              <a:t>[5] Shore, H. (2002b). Response Modeling Methodology (RMM)- Exploring the implied error distribution. </a:t>
            </a:r>
            <a:r>
              <a:rPr lang="en-US" altLang="en-IL" sz="1200" i="1"/>
              <a:t>Communications in Statistics (Theory and Methods)</a:t>
            </a:r>
            <a:r>
              <a:rPr lang="en-US" altLang="en-IL" sz="1200"/>
              <a:t>, 31(12), 2225-2249. </a:t>
            </a:r>
          </a:p>
          <a:p>
            <a:pPr algn="l" rtl="0">
              <a:lnSpc>
                <a:spcPct val="80000"/>
              </a:lnSpc>
              <a:buFont typeface="Wingdings" panose="05000000000000000000" pitchFamily="2" charset="2"/>
              <a:buNone/>
            </a:pPr>
            <a:r>
              <a:rPr lang="en-US" altLang="en-IL" sz="1200"/>
              <a:t>[6] Shore, H., Brauner, N., and Shacham, M. (2002). Modeling physical and thermodynamic properties via inverse normalizing transformations. </a:t>
            </a:r>
            <a:r>
              <a:rPr lang="en-US" altLang="en-IL" sz="1200" i="1"/>
              <a:t>Industrial and Engineering Chemistry Research</a:t>
            </a:r>
            <a:r>
              <a:rPr lang="en-US" altLang="en-IL" sz="1200"/>
              <a:t>, 41, 651-656.</a:t>
            </a:r>
          </a:p>
          <a:p>
            <a:pPr algn="l" rtl="0">
              <a:lnSpc>
                <a:spcPct val="80000"/>
              </a:lnSpc>
              <a:buFont typeface="Wingdings" panose="05000000000000000000" pitchFamily="2" charset="2"/>
              <a:buNone/>
            </a:pPr>
            <a:r>
              <a:rPr lang="en-US" altLang="en-IL" sz="1200"/>
              <a:t>[7] Shore, H. (2003). Response Modeling Methodology (RMM)- A new approach to model a chemo-response for a monotone convex/concave relationship. </a:t>
            </a:r>
            <a:r>
              <a:rPr lang="en-US" altLang="en-IL" sz="1200" i="1"/>
              <a:t>Computers and Chemical Engineering</a:t>
            </a:r>
            <a:r>
              <a:rPr lang="en-US" altLang="en-IL" sz="1200"/>
              <a:t>, 27(5), 715-726. </a:t>
            </a:r>
          </a:p>
          <a:p>
            <a:pPr algn="l" rtl="0">
              <a:lnSpc>
                <a:spcPct val="80000"/>
              </a:lnSpc>
              <a:buFont typeface="Wingdings" panose="05000000000000000000" pitchFamily="2" charset="2"/>
              <a:buNone/>
            </a:pPr>
            <a:r>
              <a:rPr lang="en-US" altLang="en-IL" sz="1200"/>
              <a:t>[8] Shore, H. (2004a). Response Modeling Methodology (RMM)- Validating evidence from engineering and the sciences. </a:t>
            </a:r>
            <a:r>
              <a:rPr lang="en-US" altLang="en-IL" sz="1200" i="1"/>
              <a:t>Quality and Reliability Engineering International</a:t>
            </a:r>
            <a:r>
              <a:rPr lang="en-US" altLang="en-IL" sz="1200"/>
              <a:t>, 20, 61-79.</a:t>
            </a:r>
          </a:p>
          <a:p>
            <a:pPr algn="l" rtl="0">
              <a:lnSpc>
                <a:spcPct val="80000"/>
              </a:lnSpc>
              <a:buFont typeface="Wingdings" panose="05000000000000000000" pitchFamily="2" charset="2"/>
              <a:buNone/>
            </a:pPr>
            <a:r>
              <a:rPr lang="en-US" altLang="en-IL" sz="1200"/>
              <a:t>[9] Shore, H. (2004c) Response Modeling Methodology (RMM)- Current distributions, transformations, and approximations as special cases of the RMM error distribution. </a:t>
            </a:r>
            <a:r>
              <a:rPr lang="en-US" altLang="en-IL" sz="1200" i="1"/>
              <a:t>Communications in Statistics (Theory and Methods),</a:t>
            </a:r>
            <a:r>
              <a:rPr lang="en-US" altLang="en-IL" sz="1200"/>
              <a:t> 33(7), 1491-1510.</a:t>
            </a:r>
          </a:p>
          <a:p>
            <a:pPr algn="l" rtl="0">
              <a:lnSpc>
                <a:spcPct val="80000"/>
              </a:lnSpc>
              <a:buFont typeface="Wingdings" panose="05000000000000000000" pitchFamily="2" charset="2"/>
              <a:buNone/>
            </a:pPr>
            <a:r>
              <a:rPr lang="en-US" altLang="en-IL" sz="1200"/>
              <a:t>[10] Shore, H. (2004d). Response Modeling Methodology (RMM)- Maximum likelihood estimation procedures.</a:t>
            </a:r>
            <a:r>
              <a:rPr lang="en-US" altLang="en-IL" sz="1200" i="1"/>
              <a:t> Computational Statistics and Data Analysis. </a:t>
            </a:r>
            <a:r>
              <a:rPr lang="en-US" altLang="en-IL" sz="1200"/>
              <a:t>In press.</a:t>
            </a:r>
          </a:p>
          <a:p>
            <a:pPr algn="l" rtl="0">
              <a:lnSpc>
                <a:spcPct val="80000"/>
              </a:lnSpc>
              <a:buFont typeface="Wingdings" panose="05000000000000000000" pitchFamily="2" charset="2"/>
              <a:buNone/>
            </a:pPr>
            <a:r>
              <a:rPr lang="en-US" altLang="en-IL" sz="1200"/>
              <a:t>[11] Shore, H. (2005). Accurate RMM-based approximations for the CDF of the normal distribution.</a:t>
            </a:r>
            <a:r>
              <a:rPr lang="en-US" altLang="en-IL" sz="1200" i="1"/>
              <a:t> Communications in Statistics (Theory and Methods),</a:t>
            </a:r>
            <a:r>
              <a:rPr lang="en-US" altLang="en-IL" sz="1200"/>
              <a:t> 34(3). In press.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01CF8333-456D-45E8-8618-8E8E187E5EC0}"/>
              </a:ext>
            </a:extLst>
          </p:cNvPr>
          <p:cNvSpPr>
            <a:spLocks noGrp="1" noChangeArrowheads="1"/>
          </p:cNvSpPr>
          <p:nvPr>
            <p:ph type="title"/>
          </p:nvPr>
        </p:nvSpPr>
        <p:spPr/>
        <p:txBody>
          <a:bodyPr/>
          <a:lstStyle/>
          <a:p>
            <a:pPr algn="ctr" rtl="0"/>
            <a:r>
              <a:rPr lang="en-US" altLang="en-IL" sz="4000"/>
              <a:t>Two-Way Distinction</a:t>
            </a:r>
            <a:br>
              <a:rPr lang="en-US" altLang="en-IL" sz="4000"/>
            </a:br>
            <a:r>
              <a:rPr lang="en-US" altLang="en-IL" sz="4000"/>
              <a:t>( to model Variation) </a:t>
            </a:r>
          </a:p>
        </p:txBody>
      </p:sp>
      <p:sp>
        <p:nvSpPr>
          <p:cNvPr id="12291" name="Rectangle 3">
            <a:extLst>
              <a:ext uri="{FF2B5EF4-FFF2-40B4-BE49-F238E27FC236}">
                <a16:creationId xmlns:a16="http://schemas.microsoft.com/office/drawing/2014/main" id="{EE2A36C5-6E5B-42A8-99A6-2E9951DE684E}"/>
              </a:ext>
            </a:extLst>
          </p:cNvPr>
          <p:cNvSpPr>
            <a:spLocks noGrp="1" noChangeArrowheads="1"/>
          </p:cNvSpPr>
          <p:nvPr>
            <p:ph type="body" idx="1"/>
          </p:nvPr>
        </p:nvSpPr>
        <p:spPr/>
        <p:txBody>
          <a:bodyPr/>
          <a:lstStyle/>
          <a:p>
            <a:pPr algn="l" rtl="0"/>
            <a:endParaRPr lang="en-US" altLang="en-IL"/>
          </a:p>
          <a:p>
            <a:pPr algn="l" rtl="0"/>
            <a:r>
              <a:rPr lang="en-US" altLang="en-IL"/>
              <a:t>Modeling Systematic Variation vs. Modeling Random Variation</a:t>
            </a:r>
          </a:p>
          <a:p>
            <a:pPr algn="l" rtl="0"/>
            <a:r>
              <a:rPr lang="en-US" altLang="en-IL"/>
              <a:t>Theory-based Modeling vs. Empirical Modeling</a:t>
            </a:r>
          </a:p>
          <a:p>
            <a:pPr algn="l" rtl="0"/>
            <a:endParaRPr lang="en-US" altLang="en-IL"/>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AC5FB173-310B-46B9-B4AA-E65880DBE344}"/>
              </a:ext>
            </a:extLst>
          </p:cNvPr>
          <p:cNvSpPr>
            <a:spLocks noGrp="1" noChangeArrowheads="1"/>
          </p:cNvSpPr>
          <p:nvPr>
            <p:ph type="title"/>
          </p:nvPr>
        </p:nvSpPr>
        <p:spPr/>
        <p:txBody>
          <a:bodyPr/>
          <a:lstStyle/>
          <a:p>
            <a:pPr algn="ctr" rtl="0"/>
            <a:r>
              <a:rPr lang="en-US" altLang="en-IL" sz="4000"/>
              <a:t>Two-way Partition of Modeling Variation</a:t>
            </a:r>
          </a:p>
        </p:txBody>
      </p:sp>
      <p:sp>
        <p:nvSpPr>
          <p:cNvPr id="32771" name="Rectangle 3">
            <a:extLst>
              <a:ext uri="{FF2B5EF4-FFF2-40B4-BE49-F238E27FC236}">
                <a16:creationId xmlns:a16="http://schemas.microsoft.com/office/drawing/2014/main" id="{1AD59BDE-22B8-48BA-B692-489C340E2FBA}"/>
              </a:ext>
            </a:extLst>
          </p:cNvPr>
          <p:cNvSpPr>
            <a:spLocks noGrp="1" noChangeArrowheads="1"/>
          </p:cNvSpPr>
          <p:nvPr>
            <p:ph type="body" idx="1"/>
          </p:nvPr>
        </p:nvSpPr>
        <p:spPr/>
        <p:txBody>
          <a:bodyPr/>
          <a:lstStyle/>
          <a:p>
            <a:endParaRPr lang="en-US" altLang="en-IL"/>
          </a:p>
        </p:txBody>
      </p:sp>
      <p:graphicFrame>
        <p:nvGraphicFramePr>
          <p:cNvPr id="32825" name="Group 57">
            <a:extLst>
              <a:ext uri="{FF2B5EF4-FFF2-40B4-BE49-F238E27FC236}">
                <a16:creationId xmlns:a16="http://schemas.microsoft.com/office/drawing/2014/main" id="{558747FD-C464-46EF-90A2-B5CE4FC0C3E0}"/>
              </a:ext>
            </a:extLst>
          </p:cNvPr>
          <p:cNvGraphicFramePr>
            <a:graphicFrameLocks noGrp="1"/>
          </p:cNvGraphicFramePr>
          <p:nvPr/>
        </p:nvGraphicFramePr>
        <p:xfrm>
          <a:off x="611188" y="2276475"/>
          <a:ext cx="7591425" cy="4165600"/>
        </p:xfrm>
        <a:graphic>
          <a:graphicData uri="http://schemas.openxmlformats.org/drawingml/2006/table">
            <a:tbl>
              <a:tblPr rtl="1"/>
              <a:tblGrid>
                <a:gridCol w="2982913">
                  <a:extLst>
                    <a:ext uri="{9D8B030D-6E8A-4147-A177-3AD203B41FA5}">
                      <a16:colId xmlns:a16="http://schemas.microsoft.com/office/drawing/2014/main" val="277380234"/>
                    </a:ext>
                  </a:extLst>
                </a:gridCol>
                <a:gridCol w="2376487">
                  <a:extLst>
                    <a:ext uri="{9D8B030D-6E8A-4147-A177-3AD203B41FA5}">
                      <a16:colId xmlns:a16="http://schemas.microsoft.com/office/drawing/2014/main" val="1474217573"/>
                    </a:ext>
                  </a:extLst>
                </a:gridCol>
                <a:gridCol w="2232025">
                  <a:extLst>
                    <a:ext uri="{9D8B030D-6E8A-4147-A177-3AD203B41FA5}">
                      <a16:colId xmlns:a16="http://schemas.microsoft.com/office/drawing/2014/main" val="347124789"/>
                    </a:ext>
                  </a:extLst>
                </a:gridCol>
              </a:tblGrid>
              <a:tr h="1354138">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800" b="1" i="0" u="none" strike="noStrike" cap="none" normalizeH="0" baseline="0">
                          <a:ln>
                            <a:noFill/>
                          </a:ln>
                          <a:solidFill>
                            <a:schemeClr val="tx1"/>
                          </a:solidFill>
                          <a:effectLst/>
                          <a:latin typeface="Times New Roman" panose="02020603050405020304" pitchFamily="18" charset="0"/>
                          <a:cs typeface="Arial" panose="020B0604020202020204" pitchFamily="34" charset="0"/>
                        </a:rPr>
                        <a:t>Random Variation</a:t>
                      </a:r>
                    </a:p>
                  </a:txBody>
                  <a:tcPr horzOverflow="overflow">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800" b="1" i="0" u="none" strike="noStrike" cap="none" normalizeH="0" baseline="0">
                          <a:ln>
                            <a:noFill/>
                          </a:ln>
                          <a:solidFill>
                            <a:schemeClr val="tx1"/>
                          </a:solidFill>
                          <a:effectLst/>
                          <a:latin typeface="Times New Roman" panose="02020603050405020304" pitchFamily="18" charset="0"/>
                          <a:cs typeface="Arial" panose="020B0604020202020204" pitchFamily="34" charset="0"/>
                        </a:rPr>
                        <a:t>Systematic Variation</a:t>
                      </a:r>
                    </a:p>
                  </a:txBody>
                  <a:tcPr horzOverflow="overflow">
                    <a:lnL>
                      <a:noFill/>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800" b="1" i="0" u="none" strike="noStrike" cap="none" normalizeH="0" baseline="0">
                          <a:ln>
                            <a:noFill/>
                          </a:ln>
                          <a:solidFill>
                            <a:schemeClr val="tx1"/>
                          </a:solidFill>
                          <a:effectLst/>
                          <a:latin typeface="Times New Roman" panose="02020603050405020304" pitchFamily="18" charset="0"/>
                          <a:cs typeface="Arial" panose="020B0604020202020204" pitchFamily="34" charset="0"/>
                        </a:rPr>
                        <a:t>Modeling: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423560331"/>
                  </a:ext>
                </a:extLst>
              </a:tr>
              <a:tr h="1355725">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800" b="0" i="0" u="none" strike="noStrike" cap="none" normalizeH="0" baseline="0">
                          <a:ln>
                            <a:noFill/>
                          </a:ln>
                          <a:solidFill>
                            <a:schemeClr val="tx1"/>
                          </a:solidFill>
                          <a:effectLst/>
                          <a:latin typeface="Times New Roman" panose="02020603050405020304" pitchFamily="18" charset="0"/>
                          <a:cs typeface="Arial" panose="020B0604020202020204" pitchFamily="34" charset="0"/>
                        </a:rPr>
                        <a:t>Statistics</a:t>
                      </a:r>
                    </a:p>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800" b="0" i="0" u="none" strike="noStrike" cap="none" normalizeH="0" baseline="0">
                          <a:ln>
                            <a:noFill/>
                          </a:ln>
                          <a:solidFill>
                            <a:schemeClr val="tx1"/>
                          </a:solidFill>
                          <a:effectLst/>
                          <a:latin typeface="Times New Roman" panose="02020603050405020304" pitchFamily="18" charset="0"/>
                          <a:cs typeface="Arial" panose="020B0604020202020204" pitchFamily="34" charset="0"/>
                        </a:rPr>
                        <a:t>(statistical distributions)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800" b="0" i="0" u="none" strike="noStrike" cap="none" normalizeH="0" baseline="0">
                          <a:ln>
                            <a:noFill/>
                          </a:ln>
                          <a:solidFill>
                            <a:schemeClr val="tx1"/>
                          </a:solidFill>
                          <a:effectLst/>
                          <a:latin typeface="Times New Roman" panose="02020603050405020304" pitchFamily="18" charset="0"/>
                          <a:cs typeface="Arial" panose="020B0604020202020204" pitchFamily="34" charset="0"/>
                        </a:rPr>
                        <a:t>Science</a:t>
                      </a:r>
                    </a:p>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800" b="0" i="0" u="none" strike="noStrike" cap="none" normalizeH="0" baseline="0">
                          <a:ln>
                            <a:noFill/>
                          </a:ln>
                          <a:solidFill>
                            <a:schemeClr val="tx1"/>
                          </a:solidFill>
                          <a:effectLst/>
                          <a:latin typeface="Times New Roman" panose="02020603050405020304" pitchFamily="18" charset="0"/>
                          <a:cs typeface="Arial" panose="020B0604020202020204" pitchFamily="34" charset="0"/>
                        </a:rPr>
                        <a:t>(relational models)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800" b="1" i="0" u="none" strike="noStrike" cap="none" normalizeH="0" baseline="0">
                          <a:ln>
                            <a:noFill/>
                          </a:ln>
                          <a:solidFill>
                            <a:schemeClr val="tx1"/>
                          </a:solidFill>
                          <a:effectLst/>
                          <a:latin typeface="Times New Roman" panose="02020603050405020304" pitchFamily="18" charset="0"/>
                          <a:cs typeface="Arial" panose="020B0604020202020204" pitchFamily="34" charset="0"/>
                        </a:rPr>
                        <a:t>Theory-based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2852718299"/>
                  </a:ext>
                </a:extLst>
              </a:tr>
              <a:tr h="1354138">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3600" b="1" i="0" u="none" strike="noStrike" cap="none" normalizeH="0" baseline="0">
                          <a:ln>
                            <a:noFill/>
                          </a:ln>
                          <a:solidFill>
                            <a:schemeClr val="tx1"/>
                          </a:solidFill>
                          <a:effectLst/>
                          <a:latin typeface="Times New Roman" panose="02020603050405020304" pitchFamily="18" charset="0"/>
                          <a:cs typeface="Arial" panose="020B0604020202020204" pitchFamily="34"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3600" b="1" i="0" u="none" strike="noStrike" cap="none" normalizeH="0" baseline="0">
                          <a:ln>
                            <a:noFill/>
                          </a:ln>
                          <a:solidFill>
                            <a:schemeClr val="tx1"/>
                          </a:solidFill>
                          <a:effectLst/>
                          <a:latin typeface="Times New Roman" panose="02020603050405020304" pitchFamily="18" charset="0"/>
                          <a:cs typeface="Arial" panose="020B0604020202020204"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800" b="1" i="0" u="none" strike="noStrike" cap="none" normalizeH="0" baseline="0">
                          <a:ln>
                            <a:noFill/>
                          </a:ln>
                          <a:solidFill>
                            <a:schemeClr val="tx1"/>
                          </a:solidFill>
                          <a:effectLst/>
                          <a:latin typeface="Times New Roman" panose="02020603050405020304" pitchFamily="18" charset="0"/>
                          <a:cs typeface="Arial" panose="020B0604020202020204" pitchFamily="34" charset="0"/>
                        </a:rPr>
                        <a:t>Empirical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53046403"/>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2A469731-C03A-4FB4-AA16-89C4EE009CDF}"/>
              </a:ext>
            </a:extLst>
          </p:cNvPr>
          <p:cNvSpPr>
            <a:spLocks noGrp="1" noChangeArrowheads="1"/>
          </p:cNvSpPr>
          <p:nvPr>
            <p:ph type="title"/>
          </p:nvPr>
        </p:nvSpPr>
        <p:spPr/>
        <p:txBody>
          <a:bodyPr/>
          <a:lstStyle/>
          <a:p>
            <a:pPr algn="ctr"/>
            <a:r>
              <a:rPr lang="en-US" altLang="en-IL"/>
              <a:t>Scientific Relational Models</a:t>
            </a:r>
          </a:p>
        </p:txBody>
      </p:sp>
      <p:sp>
        <p:nvSpPr>
          <p:cNvPr id="6147" name="Rectangle 3">
            <a:extLst>
              <a:ext uri="{FF2B5EF4-FFF2-40B4-BE49-F238E27FC236}">
                <a16:creationId xmlns:a16="http://schemas.microsoft.com/office/drawing/2014/main" id="{2A4F7059-E0AD-4813-A12C-CF4C0EEA151E}"/>
              </a:ext>
            </a:extLst>
          </p:cNvPr>
          <p:cNvSpPr>
            <a:spLocks noGrp="1" noChangeArrowheads="1"/>
          </p:cNvSpPr>
          <p:nvPr>
            <p:ph type="body" idx="1"/>
          </p:nvPr>
        </p:nvSpPr>
        <p:spPr/>
        <p:txBody>
          <a:bodyPr/>
          <a:lstStyle/>
          <a:p>
            <a:pPr algn="l" rtl="0"/>
            <a:r>
              <a:rPr lang="en-US" altLang="en-IL" sz="2800" b="1"/>
              <a:t>Kinetic Energy: 	</a:t>
            </a:r>
            <a:r>
              <a:rPr lang="en-US" altLang="en-IL" sz="2800"/>
              <a:t>E</a:t>
            </a:r>
            <a:r>
              <a:rPr lang="en-US" altLang="en-IL" sz="2400" baseline="-25000"/>
              <a:t>k</a:t>
            </a:r>
            <a:r>
              <a:rPr lang="en-US" altLang="en-IL" sz="2400"/>
              <a:t>(V) = M (V</a:t>
            </a:r>
            <a:r>
              <a:rPr lang="en-US" altLang="en-IL" sz="2400" baseline="30000"/>
              <a:t>2</a:t>
            </a:r>
            <a:r>
              <a:rPr lang="en-US" altLang="en-IL" sz="2400"/>
              <a:t>/2)</a:t>
            </a:r>
          </a:p>
          <a:p>
            <a:pPr algn="l" rtl="0">
              <a:lnSpc>
                <a:spcPct val="150000"/>
              </a:lnSpc>
            </a:pPr>
            <a:r>
              <a:rPr lang="en-US" altLang="en-IL" sz="2800" b="1"/>
              <a:t>Radioactive Decay: 	</a:t>
            </a:r>
            <a:r>
              <a:rPr lang="en-US" altLang="en-IL" sz="2800"/>
              <a:t>R(t) = R</a:t>
            </a:r>
            <a:r>
              <a:rPr lang="en-US" altLang="en-IL" sz="2800" baseline="-25000"/>
              <a:t>0</a:t>
            </a:r>
            <a:r>
              <a:rPr lang="en-US" altLang="en-IL" sz="2800"/>
              <a:t> exp(-kt)</a:t>
            </a:r>
          </a:p>
          <a:p>
            <a:pPr algn="l" rtl="0">
              <a:lnSpc>
                <a:spcPct val="150000"/>
              </a:lnSpc>
            </a:pPr>
            <a:r>
              <a:rPr lang="en-US" altLang="en-IL" sz="2800" b="1"/>
              <a:t>Antoine Equation:	</a:t>
            </a:r>
            <a:r>
              <a:rPr lang="en-US" altLang="en-IL" sz="2800"/>
              <a:t>log(P) = A + B / (T+C),</a:t>
            </a:r>
          </a:p>
          <a:p>
            <a:pPr algn="l" rtl="0">
              <a:lnSpc>
                <a:spcPct val="150000"/>
              </a:lnSpc>
            </a:pPr>
            <a:r>
              <a:rPr lang="en-US" altLang="en-IL" sz="2800" b="1"/>
              <a:t>Arrhenius Formula:	</a:t>
            </a:r>
            <a:r>
              <a:rPr lang="en-US" altLang="en-IL" sz="2800"/>
              <a:t>R</a:t>
            </a:r>
            <a:r>
              <a:rPr lang="en-US" altLang="en-IL" sz="2800" baseline="-25000"/>
              <a:t>e</a:t>
            </a:r>
            <a:r>
              <a:rPr lang="en-US" altLang="en-IL" sz="2800"/>
              <a:t>(T) = A exp[-E</a:t>
            </a:r>
            <a:r>
              <a:rPr lang="en-US" altLang="en-IL" sz="2800" baseline="-25000"/>
              <a:t>a</a:t>
            </a:r>
            <a:r>
              <a:rPr lang="en-US" altLang="en-IL" sz="2800"/>
              <a:t>/(k</a:t>
            </a:r>
            <a:r>
              <a:rPr lang="en-US" altLang="en-IL" sz="2800" baseline="-25000"/>
              <a:t>B</a:t>
            </a:r>
            <a:r>
              <a:rPr lang="en-US" altLang="en-IL" sz="2800"/>
              <a:t>T)]</a:t>
            </a:r>
          </a:p>
          <a:p>
            <a:pPr algn="l" rtl="0">
              <a:lnSpc>
                <a:spcPct val="150000"/>
              </a:lnSpc>
            </a:pPr>
            <a:r>
              <a:rPr lang="en-US" altLang="en-IL" sz="2800" b="1"/>
              <a:t>Gompertz Growth-Model: </a:t>
            </a:r>
            <a:r>
              <a:rPr lang="en-US" altLang="en-IL" sz="2800"/>
              <a:t>Y= </a:t>
            </a:r>
            <a:r>
              <a:rPr lang="en-US" altLang="en-IL" sz="2800">
                <a:latin typeface="Symbol" panose="05050102010706020507" pitchFamily="18" charset="2"/>
              </a:rPr>
              <a:t>b</a:t>
            </a:r>
            <a:r>
              <a:rPr lang="en-US" altLang="en-IL" sz="2800" baseline="-25000">
                <a:latin typeface="Symbol" panose="05050102010706020507" pitchFamily="18" charset="2"/>
              </a:rPr>
              <a:t>1</a:t>
            </a:r>
            <a:r>
              <a:rPr lang="en-US" altLang="en-IL" sz="2800">
                <a:cs typeface="Times New Roman" panose="02020603050405020304" pitchFamily="18" charset="0"/>
              </a:rPr>
              <a:t>exp[-</a:t>
            </a:r>
            <a:r>
              <a:rPr lang="en-US" altLang="en-IL" sz="2800">
                <a:latin typeface="Symbol" panose="05050102010706020507" pitchFamily="18" charset="2"/>
                <a:cs typeface="Times New Roman" panose="02020603050405020304" pitchFamily="18" charset="0"/>
              </a:rPr>
              <a:t>b</a:t>
            </a:r>
            <a:r>
              <a:rPr lang="en-US" altLang="en-IL" sz="2800" baseline="-25000">
                <a:latin typeface="Symbol" panose="05050102010706020507" pitchFamily="18" charset="2"/>
                <a:cs typeface="Times New Roman" panose="02020603050405020304" pitchFamily="18" charset="0"/>
              </a:rPr>
              <a:t>2</a:t>
            </a:r>
            <a:r>
              <a:rPr lang="en-US" altLang="en-IL" sz="2800">
                <a:cs typeface="Times New Roman" panose="02020603050405020304" pitchFamily="18" charset="0"/>
              </a:rPr>
              <a:t>exp(-</a:t>
            </a:r>
            <a:r>
              <a:rPr lang="en-US" altLang="en-IL" sz="2800">
                <a:latin typeface="Symbol" panose="05050102010706020507" pitchFamily="18" charset="2"/>
                <a:cs typeface="Times New Roman" panose="02020603050405020304" pitchFamily="18" charset="0"/>
              </a:rPr>
              <a:t>b</a:t>
            </a:r>
            <a:r>
              <a:rPr lang="en-US" altLang="en-IL" sz="2800" baseline="-25000">
                <a:latin typeface="Symbol" panose="05050102010706020507" pitchFamily="18" charset="2"/>
                <a:cs typeface="Times New Roman" panose="02020603050405020304" pitchFamily="18" charset="0"/>
              </a:rPr>
              <a:t>3</a:t>
            </a:r>
            <a:r>
              <a:rPr lang="en-US" altLang="en-IL" sz="2800">
                <a:cs typeface="Times New Roman" panose="02020603050405020304" pitchFamily="18" charset="0"/>
              </a:rPr>
              <a:t>x)]</a:t>
            </a:r>
          </a:p>
          <a:p>
            <a:pPr algn="l" rtl="0">
              <a:lnSpc>
                <a:spcPct val="150000"/>
              </a:lnSpc>
            </a:pPr>
            <a:r>
              <a:rPr lang="en-US" altLang="en-IL" sz="2800" b="1">
                <a:cs typeface="Times New Roman" panose="02020603050405020304" pitchFamily="18" charset="0"/>
              </a:rPr>
              <a:t>Einstein’s:</a:t>
            </a:r>
            <a:r>
              <a:rPr lang="en-US" altLang="en-IL" sz="2800">
                <a:cs typeface="Times New Roman" panose="02020603050405020304" pitchFamily="18" charset="0"/>
              </a:rPr>
              <a:t> E = MC</a:t>
            </a:r>
            <a:r>
              <a:rPr lang="en-US" altLang="en-IL" sz="2800" baseline="30000">
                <a:cs typeface="Times New Roman" panose="02020603050405020304" pitchFamily="18" charset="0"/>
              </a:rPr>
              <a:t>2</a:t>
            </a:r>
            <a:r>
              <a:rPr lang="en-US" altLang="en-IL" sz="2800">
                <a:cs typeface="Times New Roman" panose="02020603050405020304" pitchFamily="18" charset="0"/>
              </a:rPr>
              <a:t> / [1-(v/C)</a:t>
            </a:r>
            <a:r>
              <a:rPr lang="en-US" altLang="en-IL" sz="2800" baseline="30000">
                <a:cs typeface="Times New Roman" panose="02020603050405020304" pitchFamily="18" charset="0"/>
              </a:rPr>
              <a:t>2</a:t>
            </a:r>
            <a:r>
              <a:rPr lang="en-US" altLang="en-IL" sz="2800">
                <a:cs typeface="Times New Roman" panose="02020603050405020304" pitchFamily="18" charset="0"/>
              </a:rPr>
              <a:t>]</a:t>
            </a:r>
            <a:r>
              <a:rPr lang="en-US" altLang="en-IL" sz="2800" baseline="30000">
                <a:cs typeface="Times New Roman" panose="02020603050405020304" pitchFamily="18" charset="0"/>
              </a:rPr>
              <a:t>1/2</a:t>
            </a:r>
            <a:endParaRPr lang="en-US" altLang="en-IL" sz="2800">
              <a:cs typeface="Times New Roman" panose="02020603050405020304" pitchFamily="18" charset="0"/>
            </a:endParaRPr>
          </a:p>
        </p:txBody>
      </p:sp>
    </p:spTree>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
            <a:extLst>
              <a:ext uri="{FF2B5EF4-FFF2-40B4-BE49-F238E27FC236}">
                <a16:creationId xmlns:a16="http://schemas.microsoft.com/office/drawing/2014/main" id="{9FCB72A5-D394-44F7-9434-992E517B045C}"/>
              </a:ext>
            </a:extLst>
          </p:cNvPr>
          <p:cNvSpPr>
            <a:spLocks noGrp="1" noChangeArrowheads="1"/>
          </p:cNvSpPr>
          <p:nvPr>
            <p:ph type="title"/>
          </p:nvPr>
        </p:nvSpPr>
        <p:spPr/>
        <p:txBody>
          <a:bodyPr/>
          <a:lstStyle/>
          <a:p>
            <a:pPr algn="ctr" rtl="0">
              <a:spcBef>
                <a:spcPct val="20000"/>
              </a:spcBef>
            </a:pPr>
            <a:r>
              <a:rPr lang="en-US" altLang="en-IL"/>
              <a:t>Models of Random Variation</a:t>
            </a:r>
          </a:p>
        </p:txBody>
      </p:sp>
      <p:sp>
        <p:nvSpPr>
          <p:cNvPr id="7173" name="Rectangle 5">
            <a:extLst>
              <a:ext uri="{FF2B5EF4-FFF2-40B4-BE49-F238E27FC236}">
                <a16:creationId xmlns:a16="http://schemas.microsoft.com/office/drawing/2014/main" id="{7EB3DF3A-42FC-48B4-9641-8AA5935BCBB6}"/>
              </a:ext>
            </a:extLst>
          </p:cNvPr>
          <p:cNvSpPr>
            <a:spLocks noGrp="1" noChangeArrowheads="1"/>
          </p:cNvSpPr>
          <p:nvPr>
            <p:ph type="body" idx="1"/>
          </p:nvPr>
        </p:nvSpPr>
        <p:spPr/>
        <p:txBody>
          <a:bodyPr/>
          <a:lstStyle/>
          <a:p>
            <a:pPr algn="l" rtl="0"/>
            <a:r>
              <a:rPr lang="en-US" altLang="en-IL"/>
              <a:t>Normal Distribution</a:t>
            </a:r>
          </a:p>
          <a:p>
            <a:pPr algn="l" rtl="0"/>
            <a:r>
              <a:rPr lang="en-US" altLang="en-IL"/>
              <a:t>Exponential Distribution</a:t>
            </a:r>
          </a:p>
          <a:p>
            <a:pPr algn="l" rtl="0"/>
            <a:r>
              <a:rPr lang="en-US" altLang="en-IL"/>
              <a:t>Cauchy Distribution</a:t>
            </a:r>
          </a:p>
          <a:p>
            <a:pPr algn="l" rtl="0"/>
            <a:r>
              <a:rPr lang="en-US" altLang="en-IL"/>
              <a:t>Pearson Family of Distributions</a:t>
            </a:r>
          </a:p>
          <a:p>
            <a:pPr algn="l" rtl="0"/>
            <a:r>
              <a:rPr lang="en-US" altLang="en-IL"/>
              <a:t>Johnson Families (S</a:t>
            </a:r>
            <a:r>
              <a:rPr lang="en-US" altLang="en-IL" baseline="-25000"/>
              <a:t>B</a:t>
            </a:r>
            <a:r>
              <a:rPr lang="en-US" altLang="en-IL"/>
              <a:t>, S</a:t>
            </a:r>
            <a:r>
              <a:rPr lang="en-US" altLang="en-IL" baseline="-25000"/>
              <a:t>U</a:t>
            </a:r>
            <a:r>
              <a:rPr lang="en-US" altLang="en-IL"/>
              <a:t>, Log Normal) </a:t>
            </a:r>
          </a:p>
          <a:p>
            <a:pPr algn="l" rtl="0"/>
            <a:r>
              <a:rPr lang="en-US" altLang="en-IL"/>
              <a:t>Tukey</a:t>
            </a:r>
            <a:r>
              <a:rPr lang="en-US" altLang="en-IL">
                <a:latin typeface="Arial" panose="020B0604020202020204" pitchFamily="34" charset="0"/>
              </a:rPr>
              <a:t>’</a:t>
            </a:r>
            <a:r>
              <a:rPr lang="en-US" altLang="en-IL"/>
              <a:t>s g- and h- Systems of Distributions</a:t>
            </a:r>
          </a:p>
          <a:p>
            <a:pPr algn="l" rtl="0"/>
            <a:r>
              <a:rPr lang="en-US" altLang="en-IL"/>
              <a:t>Box-Cox transformations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58AC4229-187F-40E2-80F4-15FE4DE2CF9A}"/>
              </a:ext>
            </a:extLst>
          </p:cNvPr>
          <p:cNvSpPr>
            <a:spLocks noGrp="1" noChangeArrowheads="1"/>
          </p:cNvSpPr>
          <p:nvPr>
            <p:ph type="title"/>
          </p:nvPr>
        </p:nvSpPr>
        <p:spPr/>
        <p:txBody>
          <a:bodyPr/>
          <a:lstStyle/>
          <a:p>
            <a:pPr algn="ctr" rtl="0"/>
            <a:r>
              <a:rPr lang="en-US" altLang="en-IL" sz="4000"/>
              <a:t>Empirical Modeling of Random Variation (Current)</a:t>
            </a:r>
          </a:p>
        </p:txBody>
      </p:sp>
      <p:sp>
        <p:nvSpPr>
          <p:cNvPr id="33795" name="Rectangle 3">
            <a:extLst>
              <a:ext uri="{FF2B5EF4-FFF2-40B4-BE49-F238E27FC236}">
                <a16:creationId xmlns:a16="http://schemas.microsoft.com/office/drawing/2014/main" id="{B2094024-C9FB-462E-BB5B-280FEEFC16BC}"/>
              </a:ext>
            </a:extLst>
          </p:cNvPr>
          <p:cNvSpPr>
            <a:spLocks noGrp="1" noChangeArrowheads="1"/>
          </p:cNvSpPr>
          <p:nvPr>
            <p:ph type="body" idx="1"/>
          </p:nvPr>
        </p:nvSpPr>
        <p:spPr/>
        <p:txBody>
          <a:bodyPr/>
          <a:lstStyle/>
          <a:p>
            <a:endParaRPr lang="en-US" altLang="en-IL"/>
          </a:p>
        </p:txBody>
      </p:sp>
      <p:graphicFrame>
        <p:nvGraphicFramePr>
          <p:cNvPr id="33823" name="Group 31">
            <a:extLst>
              <a:ext uri="{FF2B5EF4-FFF2-40B4-BE49-F238E27FC236}">
                <a16:creationId xmlns:a16="http://schemas.microsoft.com/office/drawing/2014/main" id="{AF0ED151-5323-42F2-B09E-A4F8A02F5CFF}"/>
              </a:ext>
            </a:extLst>
          </p:cNvPr>
          <p:cNvGraphicFramePr>
            <a:graphicFrameLocks noGrp="1"/>
          </p:cNvGraphicFramePr>
          <p:nvPr/>
        </p:nvGraphicFramePr>
        <p:xfrm>
          <a:off x="611188" y="1989138"/>
          <a:ext cx="7591425" cy="4217987"/>
        </p:xfrm>
        <a:graphic>
          <a:graphicData uri="http://schemas.openxmlformats.org/drawingml/2006/table">
            <a:tbl>
              <a:tblPr rtl="1"/>
              <a:tblGrid>
                <a:gridCol w="2982913">
                  <a:extLst>
                    <a:ext uri="{9D8B030D-6E8A-4147-A177-3AD203B41FA5}">
                      <a16:colId xmlns:a16="http://schemas.microsoft.com/office/drawing/2014/main" val="16778793"/>
                    </a:ext>
                  </a:extLst>
                </a:gridCol>
                <a:gridCol w="2376487">
                  <a:extLst>
                    <a:ext uri="{9D8B030D-6E8A-4147-A177-3AD203B41FA5}">
                      <a16:colId xmlns:a16="http://schemas.microsoft.com/office/drawing/2014/main" val="3943428935"/>
                    </a:ext>
                  </a:extLst>
                </a:gridCol>
                <a:gridCol w="2232025">
                  <a:extLst>
                    <a:ext uri="{9D8B030D-6E8A-4147-A177-3AD203B41FA5}">
                      <a16:colId xmlns:a16="http://schemas.microsoft.com/office/drawing/2014/main" val="178442055"/>
                    </a:ext>
                  </a:extLst>
                </a:gridCol>
              </a:tblGrid>
              <a:tr h="1354138">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800" b="1" i="0" u="none" strike="noStrike" cap="none" normalizeH="0" baseline="0">
                          <a:ln>
                            <a:noFill/>
                          </a:ln>
                          <a:solidFill>
                            <a:schemeClr val="tx1"/>
                          </a:solidFill>
                          <a:effectLst/>
                          <a:latin typeface="Times New Roman" panose="02020603050405020304" pitchFamily="18" charset="0"/>
                          <a:cs typeface="Arial" panose="020B0604020202020204" pitchFamily="34" charset="0"/>
                        </a:rPr>
                        <a:t>Random Variation</a:t>
                      </a:r>
                    </a:p>
                  </a:txBody>
                  <a:tcPr horzOverflow="overflow">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800" b="1" i="0" u="none" strike="noStrike" cap="none" normalizeH="0" baseline="0">
                          <a:ln>
                            <a:noFill/>
                          </a:ln>
                          <a:solidFill>
                            <a:schemeClr val="tx1"/>
                          </a:solidFill>
                          <a:effectLst/>
                          <a:latin typeface="Times New Roman" panose="02020603050405020304" pitchFamily="18" charset="0"/>
                          <a:cs typeface="Arial" panose="020B0604020202020204" pitchFamily="34" charset="0"/>
                        </a:rPr>
                        <a:t>Systematic Variation</a:t>
                      </a:r>
                    </a:p>
                  </a:txBody>
                  <a:tcPr horzOverflow="overflow">
                    <a:lnL>
                      <a:noFill/>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800" b="1" i="0" u="none" strike="noStrike" cap="none" normalizeH="0" baseline="0">
                          <a:ln>
                            <a:noFill/>
                          </a:ln>
                          <a:solidFill>
                            <a:schemeClr val="tx1"/>
                          </a:solidFill>
                          <a:effectLst/>
                          <a:latin typeface="Times New Roman" panose="02020603050405020304" pitchFamily="18" charset="0"/>
                          <a:cs typeface="Arial" panose="020B0604020202020204" pitchFamily="34" charset="0"/>
                        </a:rPr>
                        <a:t>Modeling: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403978232"/>
                  </a:ext>
                </a:extLst>
              </a:tr>
              <a:tr h="1355725">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000" b="0" i="0" u="none" strike="noStrike" cap="none" normalizeH="0" baseline="0">
                          <a:ln>
                            <a:noFill/>
                          </a:ln>
                          <a:solidFill>
                            <a:schemeClr val="tx1"/>
                          </a:solidFill>
                          <a:effectLst/>
                          <a:latin typeface="Times New Roman" panose="02020603050405020304" pitchFamily="18" charset="0"/>
                          <a:cs typeface="Arial" panose="020B0604020202020204" pitchFamily="34" charset="0"/>
                        </a:rPr>
                        <a:t>Statistics</a:t>
                      </a:r>
                    </a:p>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000" b="0" i="0" u="none" strike="noStrike" cap="none" normalizeH="0" baseline="0">
                          <a:ln>
                            <a:noFill/>
                          </a:ln>
                          <a:solidFill>
                            <a:schemeClr val="tx1"/>
                          </a:solidFill>
                          <a:effectLst/>
                          <a:latin typeface="Times New Roman" panose="02020603050405020304" pitchFamily="18" charset="0"/>
                          <a:cs typeface="Arial" panose="020B0604020202020204" pitchFamily="34" charset="0"/>
                        </a:rPr>
                        <a:t>(Statistical distributions)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000" b="0" i="0" u="none" strike="noStrike" cap="none" normalizeH="0" baseline="0">
                          <a:ln>
                            <a:noFill/>
                          </a:ln>
                          <a:solidFill>
                            <a:schemeClr val="tx1"/>
                          </a:solidFill>
                          <a:effectLst/>
                          <a:latin typeface="Times New Roman" panose="02020603050405020304" pitchFamily="18" charset="0"/>
                          <a:cs typeface="Arial" panose="020B0604020202020204" pitchFamily="34" charset="0"/>
                        </a:rPr>
                        <a:t>Science</a:t>
                      </a:r>
                    </a:p>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000" b="0" i="0" u="none" strike="noStrike" cap="none" normalizeH="0" baseline="0">
                          <a:ln>
                            <a:noFill/>
                          </a:ln>
                          <a:solidFill>
                            <a:schemeClr val="tx1"/>
                          </a:solidFill>
                          <a:effectLst/>
                          <a:latin typeface="Times New Roman" panose="02020603050405020304" pitchFamily="18" charset="0"/>
                          <a:cs typeface="Arial" panose="020B0604020202020204" pitchFamily="34" charset="0"/>
                        </a:rPr>
                        <a:t>(Relational models)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800" b="1" i="0" u="none" strike="noStrike" cap="none" normalizeH="0" baseline="0">
                          <a:ln>
                            <a:noFill/>
                          </a:ln>
                          <a:solidFill>
                            <a:schemeClr val="tx1"/>
                          </a:solidFill>
                          <a:effectLst/>
                          <a:latin typeface="Times New Roman" panose="02020603050405020304" pitchFamily="18" charset="0"/>
                          <a:cs typeface="Arial" panose="020B0604020202020204" pitchFamily="34" charset="0"/>
                        </a:rPr>
                        <a:t>Theory-based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4255639380"/>
                  </a:ext>
                </a:extLst>
              </a:tr>
              <a:tr h="1508125">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400" b="1" i="0" u="none" strike="noStrike" cap="none" normalizeH="0" baseline="0">
                          <a:ln>
                            <a:noFill/>
                          </a:ln>
                          <a:solidFill>
                            <a:schemeClr val="tx1"/>
                          </a:solidFill>
                          <a:effectLst/>
                          <a:latin typeface="Times New Roman" panose="02020603050405020304" pitchFamily="18" charset="0"/>
                          <a:cs typeface="Arial" panose="020B0604020202020204" pitchFamily="34" charset="0"/>
                        </a:rPr>
                        <a:t>Heuristics?</a:t>
                      </a:r>
                    </a:p>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400" b="1" i="0" u="none" strike="noStrike" cap="none" normalizeH="0" baseline="0">
                          <a:ln>
                            <a:noFill/>
                          </a:ln>
                          <a:solidFill>
                            <a:schemeClr val="tx1"/>
                          </a:solidFill>
                          <a:effectLst/>
                          <a:latin typeface="Times New Roman" panose="02020603050405020304" pitchFamily="18" charset="0"/>
                          <a:cs typeface="Arial" panose="020B0604020202020204" pitchFamily="34" charset="0"/>
                        </a:rPr>
                        <a:t>Moment Matching?</a:t>
                      </a:r>
                    </a:p>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400" b="1" i="0" u="none" strike="noStrike" cap="none" normalizeH="0" baseline="0">
                          <a:ln>
                            <a:noFill/>
                          </a:ln>
                          <a:solidFill>
                            <a:schemeClr val="tx1"/>
                          </a:solidFill>
                          <a:effectLst/>
                          <a:latin typeface="Times New Roman" panose="02020603050405020304" pitchFamily="18" charset="0"/>
                          <a:cs typeface="Arial" panose="020B0604020202020204" pitchFamily="34" charset="0"/>
                        </a:rPr>
                        <a:t>Percentile Matching?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3600" b="1" i="0" u="none" strike="noStrike" cap="none" normalizeH="0" baseline="0">
                          <a:ln>
                            <a:noFill/>
                          </a:ln>
                          <a:solidFill>
                            <a:schemeClr val="tx1"/>
                          </a:solidFill>
                          <a:effectLst/>
                          <a:latin typeface="Times New Roman" panose="02020603050405020304" pitchFamily="18" charset="0"/>
                          <a:cs typeface="Arial" panose="020B0604020202020204"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800" b="1" i="0" u="none" strike="noStrike" cap="none" normalizeH="0" baseline="0">
                          <a:ln>
                            <a:noFill/>
                          </a:ln>
                          <a:solidFill>
                            <a:schemeClr val="tx1"/>
                          </a:solidFill>
                          <a:effectLst/>
                          <a:latin typeface="Times New Roman" panose="02020603050405020304" pitchFamily="18" charset="0"/>
                          <a:cs typeface="Arial" panose="020B0604020202020204" pitchFamily="34" charset="0"/>
                        </a:rPr>
                        <a:t>Empirical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53685021"/>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170BCF11-AE03-41D4-B88B-0F61857D9C67}"/>
              </a:ext>
            </a:extLst>
          </p:cNvPr>
          <p:cNvSpPr>
            <a:spLocks noGrp="1" noChangeArrowheads="1"/>
          </p:cNvSpPr>
          <p:nvPr>
            <p:ph type="title"/>
          </p:nvPr>
        </p:nvSpPr>
        <p:spPr/>
        <p:txBody>
          <a:bodyPr/>
          <a:lstStyle/>
          <a:p>
            <a:pPr algn="ctr" rtl="0"/>
            <a:r>
              <a:rPr lang="en-US" altLang="en-IL" sz="4000"/>
              <a:t>Empirical Modeling of Systematic Variation (Current)</a:t>
            </a:r>
          </a:p>
        </p:txBody>
      </p:sp>
      <p:sp>
        <p:nvSpPr>
          <p:cNvPr id="35843" name="Rectangle 3">
            <a:extLst>
              <a:ext uri="{FF2B5EF4-FFF2-40B4-BE49-F238E27FC236}">
                <a16:creationId xmlns:a16="http://schemas.microsoft.com/office/drawing/2014/main" id="{AB84CFF3-C37A-43A8-8EE2-BBDF30417261}"/>
              </a:ext>
            </a:extLst>
          </p:cNvPr>
          <p:cNvSpPr>
            <a:spLocks noGrp="1" noChangeArrowheads="1"/>
          </p:cNvSpPr>
          <p:nvPr>
            <p:ph type="body" idx="1"/>
          </p:nvPr>
        </p:nvSpPr>
        <p:spPr/>
        <p:txBody>
          <a:bodyPr/>
          <a:lstStyle/>
          <a:p>
            <a:endParaRPr lang="en-US" altLang="en-IL"/>
          </a:p>
        </p:txBody>
      </p:sp>
      <p:graphicFrame>
        <p:nvGraphicFramePr>
          <p:cNvPr id="35865" name="Group 25">
            <a:extLst>
              <a:ext uri="{FF2B5EF4-FFF2-40B4-BE49-F238E27FC236}">
                <a16:creationId xmlns:a16="http://schemas.microsoft.com/office/drawing/2014/main" id="{54EC51CE-76AA-43E4-93E8-3B1B76951490}"/>
              </a:ext>
            </a:extLst>
          </p:cNvPr>
          <p:cNvGraphicFramePr>
            <a:graphicFrameLocks noGrp="1"/>
          </p:cNvGraphicFramePr>
          <p:nvPr/>
        </p:nvGraphicFramePr>
        <p:xfrm>
          <a:off x="611188" y="2276475"/>
          <a:ext cx="7591425" cy="4064000"/>
        </p:xfrm>
        <a:graphic>
          <a:graphicData uri="http://schemas.openxmlformats.org/drawingml/2006/table">
            <a:tbl>
              <a:tblPr rtl="1"/>
              <a:tblGrid>
                <a:gridCol w="2982913">
                  <a:extLst>
                    <a:ext uri="{9D8B030D-6E8A-4147-A177-3AD203B41FA5}">
                      <a16:colId xmlns:a16="http://schemas.microsoft.com/office/drawing/2014/main" val="1176608829"/>
                    </a:ext>
                  </a:extLst>
                </a:gridCol>
                <a:gridCol w="2376487">
                  <a:extLst>
                    <a:ext uri="{9D8B030D-6E8A-4147-A177-3AD203B41FA5}">
                      <a16:colId xmlns:a16="http://schemas.microsoft.com/office/drawing/2014/main" val="2207900229"/>
                    </a:ext>
                  </a:extLst>
                </a:gridCol>
                <a:gridCol w="2232025">
                  <a:extLst>
                    <a:ext uri="{9D8B030D-6E8A-4147-A177-3AD203B41FA5}">
                      <a16:colId xmlns:a16="http://schemas.microsoft.com/office/drawing/2014/main" val="3302051684"/>
                    </a:ext>
                  </a:extLst>
                </a:gridCol>
              </a:tblGrid>
              <a:tr h="1354138">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800" b="1" i="0" u="none" strike="noStrike" cap="none" normalizeH="0" baseline="0">
                          <a:ln>
                            <a:noFill/>
                          </a:ln>
                          <a:solidFill>
                            <a:schemeClr val="tx1"/>
                          </a:solidFill>
                          <a:effectLst/>
                          <a:latin typeface="Times New Roman" panose="02020603050405020304" pitchFamily="18" charset="0"/>
                          <a:cs typeface="Arial" panose="020B0604020202020204" pitchFamily="34" charset="0"/>
                        </a:rPr>
                        <a:t>Random Variation</a:t>
                      </a:r>
                    </a:p>
                  </a:txBody>
                  <a:tcPr horzOverflow="overflow">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800" b="1" i="0" u="none" strike="noStrike" cap="none" normalizeH="0" baseline="0">
                          <a:ln>
                            <a:noFill/>
                          </a:ln>
                          <a:solidFill>
                            <a:schemeClr val="tx1"/>
                          </a:solidFill>
                          <a:effectLst/>
                          <a:latin typeface="Times New Roman" panose="02020603050405020304" pitchFamily="18" charset="0"/>
                          <a:cs typeface="Arial" panose="020B0604020202020204" pitchFamily="34" charset="0"/>
                        </a:rPr>
                        <a:t>Systematic Variation</a:t>
                      </a:r>
                    </a:p>
                  </a:txBody>
                  <a:tcPr horzOverflow="overflow">
                    <a:lnL>
                      <a:noFill/>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800" b="1" i="0" u="none" strike="noStrike" cap="none" normalizeH="0" baseline="0">
                          <a:ln>
                            <a:noFill/>
                          </a:ln>
                          <a:solidFill>
                            <a:schemeClr val="tx1"/>
                          </a:solidFill>
                          <a:effectLst/>
                          <a:latin typeface="Times New Roman" panose="02020603050405020304" pitchFamily="18" charset="0"/>
                          <a:cs typeface="Arial" panose="020B0604020202020204" pitchFamily="34" charset="0"/>
                        </a:rPr>
                        <a:t>Modeling: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1580165"/>
                  </a:ext>
                </a:extLst>
              </a:tr>
              <a:tr h="1355725">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000" b="0" i="0" u="none" strike="noStrike" cap="none" normalizeH="0" baseline="0">
                          <a:ln>
                            <a:noFill/>
                          </a:ln>
                          <a:solidFill>
                            <a:schemeClr val="tx1"/>
                          </a:solidFill>
                          <a:effectLst/>
                          <a:latin typeface="Times New Roman" panose="02020603050405020304" pitchFamily="18" charset="0"/>
                          <a:cs typeface="Arial" panose="020B0604020202020204" pitchFamily="34" charset="0"/>
                        </a:rPr>
                        <a:t>Statistics</a:t>
                      </a:r>
                    </a:p>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000" b="0" i="0" u="none" strike="noStrike" cap="none" normalizeH="0" baseline="0">
                          <a:ln>
                            <a:noFill/>
                          </a:ln>
                          <a:solidFill>
                            <a:schemeClr val="tx1"/>
                          </a:solidFill>
                          <a:effectLst/>
                          <a:latin typeface="Times New Roman" panose="02020603050405020304" pitchFamily="18" charset="0"/>
                          <a:cs typeface="Arial" panose="020B0604020202020204" pitchFamily="34" charset="0"/>
                        </a:rPr>
                        <a:t>(Statistical distributions)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000" b="0" i="0" u="none" strike="noStrike" cap="none" normalizeH="0" baseline="0">
                          <a:ln>
                            <a:noFill/>
                          </a:ln>
                          <a:solidFill>
                            <a:schemeClr val="tx1"/>
                          </a:solidFill>
                          <a:effectLst/>
                          <a:latin typeface="Times New Roman" panose="02020603050405020304" pitchFamily="18" charset="0"/>
                          <a:cs typeface="Arial" panose="020B0604020202020204" pitchFamily="34" charset="0"/>
                        </a:rPr>
                        <a:t>Science</a:t>
                      </a:r>
                    </a:p>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000" b="0" i="0" u="none" strike="noStrike" cap="none" normalizeH="0" baseline="0">
                          <a:ln>
                            <a:noFill/>
                          </a:ln>
                          <a:solidFill>
                            <a:schemeClr val="tx1"/>
                          </a:solidFill>
                          <a:effectLst/>
                          <a:latin typeface="Times New Roman" panose="02020603050405020304" pitchFamily="18" charset="0"/>
                          <a:cs typeface="Arial" panose="020B0604020202020204" pitchFamily="34" charset="0"/>
                        </a:rPr>
                        <a:t>(relational models)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800" b="1" i="0" u="none" strike="noStrike" cap="none" normalizeH="0" baseline="0">
                          <a:ln>
                            <a:noFill/>
                          </a:ln>
                          <a:solidFill>
                            <a:schemeClr val="tx1"/>
                          </a:solidFill>
                          <a:effectLst/>
                          <a:latin typeface="Times New Roman" panose="02020603050405020304" pitchFamily="18" charset="0"/>
                          <a:cs typeface="Arial" panose="020B0604020202020204" pitchFamily="34" charset="0"/>
                        </a:rPr>
                        <a:t>Theory-based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117342751"/>
                  </a:ext>
                </a:extLst>
              </a:tr>
              <a:tr h="1354138">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000" b="0" i="0" u="none" strike="noStrike" cap="none" normalizeH="0" baseline="0">
                          <a:ln>
                            <a:noFill/>
                          </a:ln>
                          <a:solidFill>
                            <a:schemeClr val="tx1"/>
                          </a:solidFill>
                          <a:effectLst/>
                          <a:latin typeface="Times New Roman" panose="02020603050405020304" pitchFamily="18" charset="0"/>
                          <a:cs typeface="Arial" panose="020B0604020202020204" pitchFamily="34" charset="0"/>
                        </a:rPr>
                        <a:t>Heuristics, </a:t>
                      </a:r>
                    </a:p>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000" b="0" i="0" u="none" strike="noStrike" cap="none" normalizeH="0" baseline="0">
                          <a:ln>
                            <a:noFill/>
                          </a:ln>
                          <a:solidFill>
                            <a:schemeClr val="tx1"/>
                          </a:solidFill>
                          <a:effectLst/>
                          <a:latin typeface="Times New Roman" panose="02020603050405020304" pitchFamily="18" charset="0"/>
                          <a:cs typeface="Arial" panose="020B0604020202020204" pitchFamily="34" charset="0"/>
                        </a:rPr>
                        <a:t>Moment Matching,</a:t>
                      </a:r>
                    </a:p>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000" b="0" i="0" u="none" strike="noStrike" cap="none" normalizeH="0" baseline="0">
                          <a:ln>
                            <a:noFill/>
                          </a:ln>
                          <a:solidFill>
                            <a:schemeClr val="tx1"/>
                          </a:solidFill>
                          <a:effectLst/>
                          <a:latin typeface="Times New Roman" panose="02020603050405020304" pitchFamily="18" charset="0"/>
                          <a:cs typeface="Arial" panose="020B0604020202020204" pitchFamily="34" charset="0"/>
                        </a:rPr>
                        <a:t>Percentile Matching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3600" b="1" i="0" u="none" strike="noStrike" cap="none" normalizeH="0" baseline="0">
                          <a:ln>
                            <a:noFill/>
                          </a:ln>
                          <a:solidFill>
                            <a:schemeClr val="tx1"/>
                          </a:solidFill>
                          <a:effectLst/>
                          <a:latin typeface="Times New Roman" panose="02020603050405020304" pitchFamily="18" charset="0"/>
                          <a:cs typeface="Arial" panose="020B0604020202020204"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800" b="1" i="0" u="none" strike="noStrike" cap="none" normalizeH="0" baseline="0">
                          <a:ln>
                            <a:noFill/>
                          </a:ln>
                          <a:solidFill>
                            <a:schemeClr val="tx1"/>
                          </a:solidFill>
                          <a:effectLst/>
                          <a:latin typeface="Times New Roman" panose="02020603050405020304" pitchFamily="18" charset="0"/>
                          <a:cs typeface="Arial" panose="020B0604020202020204" pitchFamily="34" charset="0"/>
                        </a:rPr>
                        <a:t>Empirical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86575463"/>
                  </a:ext>
                </a:extLst>
              </a:tr>
            </a:tbl>
          </a:graphicData>
        </a:graphic>
      </p:graphicFrame>
      <p:sp>
        <p:nvSpPr>
          <p:cNvPr id="35864" name="Line 24">
            <a:extLst>
              <a:ext uri="{FF2B5EF4-FFF2-40B4-BE49-F238E27FC236}">
                <a16:creationId xmlns:a16="http://schemas.microsoft.com/office/drawing/2014/main" id="{6ADDC197-3681-4344-98F5-F8ADC1B26345}"/>
              </a:ext>
            </a:extLst>
          </p:cNvPr>
          <p:cNvSpPr>
            <a:spLocks noChangeShapeType="1"/>
          </p:cNvSpPr>
          <p:nvPr/>
        </p:nvSpPr>
        <p:spPr bwMode="auto">
          <a:xfrm flipH="1">
            <a:off x="4211638" y="4652963"/>
            <a:ext cx="1439862" cy="1081087"/>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L"/>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990C7A15-CF88-43F8-B52F-5444B107427F}"/>
              </a:ext>
            </a:extLst>
          </p:cNvPr>
          <p:cNvSpPr>
            <a:spLocks noGrp="1" noChangeArrowheads="1"/>
          </p:cNvSpPr>
          <p:nvPr>
            <p:ph type="title"/>
          </p:nvPr>
        </p:nvSpPr>
        <p:spPr/>
        <p:txBody>
          <a:bodyPr/>
          <a:lstStyle/>
          <a:p>
            <a:pPr algn="ctr" rtl="0"/>
            <a:r>
              <a:rPr lang="en-US" altLang="en-IL" sz="4000"/>
              <a:t>Empirical Modeling of Variation (RMM)</a:t>
            </a:r>
          </a:p>
        </p:txBody>
      </p:sp>
      <p:graphicFrame>
        <p:nvGraphicFramePr>
          <p:cNvPr id="34880" name="Group 64">
            <a:extLst>
              <a:ext uri="{FF2B5EF4-FFF2-40B4-BE49-F238E27FC236}">
                <a16:creationId xmlns:a16="http://schemas.microsoft.com/office/drawing/2014/main" id="{09FE6A28-4558-4A25-8244-BF4D04D7B03C}"/>
              </a:ext>
            </a:extLst>
          </p:cNvPr>
          <p:cNvGraphicFramePr>
            <a:graphicFrameLocks noGrp="1"/>
          </p:cNvGraphicFramePr>
          <p:nvPr>
            <p:ph type="body" idx="1"/>
          </p:nvPr>
        </p:nvGraphicFramePr>
        <p:xfrm>
          <a:off x="457200" y="1828800"/>
          <a:ext cx="8229600" cy="4302125"/>
        </p:xfrm>
        <a:graphic>
          <a:graphicData uri="http://schemas.openxmlformats.org/drawingml/2006/table">
            <a:tbl>
              <a:tblPr rtl="1"/>
              <a:tblGrid>
                <a:gridCol w="3233737">
                  <a:extLst>
                    <a:ext uri="{9D8B030D-6E8A-4147-A177-3AD203B41FA5}">
                      <a16:colId xmlns:a16="http://schemas.microsoft.com/office/drawing/2014/main" val="1723883803"/>
                    </a:ext>
                  </a:extLst>
                </a:gridCol>
                <a:gridCol w="2576513">
                  <a:extLst>
                    <a:ext uri="{9D8B030D-6E8A-4147-A177-3AD203B41FA5}">
                      <a16:colId xmlns:a16="http://schemas.microsoft.com/office/drawing/2014/main" val="4158665725"/>
                    </a:ext>
                  </a:extLst>
                </a:gridCol>
                <a:gridCol w="2419350">
                  <a:extLst>
                    <a:ext uri="{9D8B030D-6E8A-4147-A177-3AD203B41FA5}">
                      <a16:colId xmlns:a16="http://schemas.microsoft.com/office/drawing/2014/main" val="1757940606"/>
                    </a:ext>
                  </a:extLst>
                </a:gridCol>
              </a:tblGrid>
              <a:tr h="1433513">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800" b="1" i="0" u="none" strike="noStrike" cap="none" normalizeH="0" baseline="0">
                          <a:ln>
                            <a:noFill/>
                          </a:ln>
                          <a:solidFill>
                            <a:schemeClr val="tx1"/>
                          </a:solidFill>
                          <a:effectLst/>
                          <a:latin typeface="Times New Roman" panose="02020603050405020304" pitchFamily="18" charset="0"/>
                          <a:cs typeface="Arial" panose="020B0604020202020204" pitchFamily="34" charset="0"/>
                        </a:rPr>
                        <a:t>Random Variation</a:t>
                      </a:r>
                    </a:p>
                  </a:txBody>
                  <a:tcPr horzOverflow="overflow">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800" b="1" i="0" u="none" strike="noStrike" cap="none" normalizeH="0" baseline="0">
                          <a:ln>
                            <a:noFill/>
                          </a:ln>
                          <a:solidFill>
                            <a:schemeClr val="tx1"/>
                          </a:solidFill>
                          <a:effectLst/>
                          <a:latin typeface="Times New Roman" panose="02020603050405020304" pitchFamily="18" charset="0"/>
                          <a:cs typeface="Arial" panose="020B0604020202020204" pitchFamily="34" charset="0"/>
                        </a:rPr>
                        <a:t>Systematic Variation</a:t>
                      </a:r>
                    </a:p>
                  </a:txBody>
                  <a:tcPr horzOverflow="overflow">
                    <a:lnL>
                      <a:noFill/>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800" b="1" i="0" u="none" strike="noStrike" cap="none" normalizeH="0" baseline="0">
                          <a:ln>
                            <a:noFill/>
                          </a:ln>
                          <a:solidFill>
                            <a:schemeClr val="tx1"/>
                          </a:solidFill>
                          <a:effectLst/>
                          <a:latin typeface="Times New Roman" panose="02020603050405020304" pitchFamily="18" charset="0"/>
                          <a:cs typeface="Arial" panose="020B0604020202020204" pitchFamily="34" charset="0"/>
                        </a:rPr>
                        <a:t>Modeling: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224722402"/>
                  </a:ext>
                </a:extLst>
              </a:tr>
              <a:tr h="1435100">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000" b="0" i="0" u="none" strike="noStrike" cap="none" normalizeH="0" baseline="0">
                          <a:ln>
                            <a:noFill/>
                          </a:ln>
                          <a:solidFill>
                            <a:schemeClr val="tx1"/>
                          </a:solidFill>
                          <a:effectLst/>
                          <a:latin typeface="Times New Roman" panose="02020603050405020304" pitchFamily="18" charset="0"/>
                          <a:cs typeface="Arial" panose="020B0604020202020204" pitchFamily="34" charset="0"/>
                        </a:rPr>
                        <a:t>Statistics</a:t>
                      </a:r>
                    </a:p>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000" b="0" i="0" u="none" strike="noStrike" cap="none" normalizeH="0" baseline="0">
                          <a:ln>
                            <a:noFill/>
                          </a:ln>
                          <a:solidFill>
                            <a:schemeClr val="tx1"/>
                          </a:solidFill>
                          <a:effectLst/>
                          <a:latin typeface="Times New Roman" panose="02020603050405020304" pitchFamily="18" charset="0"/>
                          <a:cs typeface="Arial" panose="020B0604020202020204" pitchFamily="34" charset="0"/>
                        </a:rPr>
                        <a:t>(statistical distributions)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000" b="0" i="0" u="none" strike="noStrike" cap="none" normalizeH="0" baseline="0">
                          <a:ln>
                            <a:noFill/>
                          </a:ln>
                          <a:solidFill>
                            <a:schemeClr val="tx1"/>
                          </a:solidFill>
                          <a:effectLst/>
                          <a:latin typeface="Times New Roman" panose="02020603050405020304" pitchFamily="18" charset="0"/>
                          <a:cs typeface="Arial" panose="020B0604020202020204" pitchFamily="34" charset="0"/>
                        </a:rPr>
                        <a:t>Science</a:t>
                      </a:r>
                    </a:p>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000" b="0" i="0" u="none" strike="noStrike" cap="none" normalizeH="0" baseline="0">
                          <a:ln>
                            <a:noFill/>
                          </a:ln>
                          <a:solidFill>
                            <a:schemeClr val="tx1"/>
                          </a:solidFill>
                          <a:effectLst/>
                          <a:latin typeface="Times New Roman" panose="02020603050405020304" pitchFamily="18" charset="0"/>
                          <a:cs typeface="Arial" panose="020B0604020202020204" pitchFamily="34" charset="0"/>
                        </a:rPr>
                        <a:t>(relational models)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800" b="1" i="0" u="none" strike="noStrike" cap="none" normalizeH="0" baseline="0">
                          <a:ln>
                            <a:noFill/>
                          </a:ln>
                          <a:solidFill>
                            <a:schemeClr val="tx1"/>
                          </a:solidFill>
                          <a:effectLst/>
                          <a:latin typeface="Times New Roman" panose="02020603050405020304" pitchFamily="18" charset="0"/>
                          <a:cs typeface="Arial" panose="020B0604020202020204" pitchFamily="34" charset="0"/>
                        </a:rPr>
                        <a:t>Theory-based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2965525850"/>
                  </a:ext>
                </a:extLst>
              </a:tr>
              <a:tr h="1433513">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3600" b="1" i="0" u="none" strike="noStrike" cap="none" normalizeH="0" baseline="0">
                          <a:ln>
                            <a:noFill/>
                          </a:ln>
                          <a:solidFill>
                            <a:schemeClr val="tx1"/>
                          </a:solidFill>
                          <a:effectLst/>
                          <a:latin typeface="Times New Roman" panose="02020603050405020304" pitchFamily="18" charset="0"/>
                          <a:cs typeface="Arial" panose="020B0604020202020204" pitchFamily="34"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3600" b="1" i="0" u="none" strike="noStrike" cap="none" normalizeH="0" baseline="0">
                          <a:ln>
                            <a:noFill/>
                          </a:ln>
                          <a:solidFill>
                            <a:schemeClr val="tx1"/>
                          </a:solidFill>
                          <a:effectLst/>
                          <a:latin typeface="Times New Roman" panose="02020603050405020304" pitchFamily="18" charset="0"/>
                          <a:cs typeface="Arial" panose="020B0604020202020204"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algn="r" rtl="1"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en-IL" sz="2800" b="1" i="0" u="none" strike="noStrike" cap="none" normalizeH="0" baseline="0">
                          <a:ln>
                            <a:noFill/>
                          </a:ln>
                          <a:solidFill>
                            <a:schemeClr val="tx1"/>
                          </a:solidFill>
                          <a:effectLst/>
                          <a:latin typeface="Times New Roman" panose="02020603050405020304" pitchFamily="18" charset="0"/>
                          <a:cs typeface="Arial" panose="020B0604020202020204" pitchFamily="34" charset="0"/>
                        </a:rPr>
                        <a:t>Empirical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573906732"/>
                  </a:ext>
                </a:extLst>
              </a:tr>
            </a:tbl>
          </a:graphicData>
        </a:graphic>
      </p:graphicFrame>
      <p:sp>
        <p:nvSpPr>
          <p:cNvPr id="34901" name="Line 85">
            <a:extLst>
              <a:ext uri="{FF2B5EF4-FFF2-40B4-BE49-F238E27FC236}">
                <a16:creationId xmlns:a16="http://schemas.microsoft.com/office/drawing/2014/main" id="{BC64BEC4-2918-46BD-933C-74E394B1E0F6}"/>
              </a:ext>
            </a:extLst>
          </p:cNvPr>
          <p:cNvSpPr>
            <a:spLocks noChangeShapeType="1"/>
          </p:cNvSpPr>
          <p:nvPr/>
        </p:nvSpPr>
        <p:spPr bwMode="auto">
          <a:xfrm>
            <a:off x="4500563" y="4221163"/>
            <a:ext cx="0" cy="1152525"/>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L"/>
          </a:p>
        </p:txBody>
      </p:sp>
      <p:sp>
        <p:nvSpPr>
          <p:cNvPr id="34902" name="Line 86">
            <a:extLst>
              <a:ext uri="{FF2B5EF4-FFF2-40B4-BE49-F238E27FC236}">
                <a16:creationId xmlns:a16="http://schemas.microsoft.com/office/drawing/2014/main" id="{ABFE939F-0756-4FB0-8A93-5A80D83AD73E}"/>
              </a:ext>
            </a:extLst>
          </p:cNvPr>
          <p:cNvSpPr>
            <a:spLocks noChangeShapeType="1"/>
          </p:cNvSpPr>
          <p:nvPr/>
        </p:nvSpPr>
        <p:spPr bwMode="auto">
          <a:xfrm>
            <a:off x="5003800" y="4149725"/>
            <a:ext cx="1008063" cy="935038"/>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L"/>
          </a:p>
        </p:txBody>
      </p:sp>
      <p:sp>
        <p:nvSpPr>
          <p:cNvPr id="34903" name="Line 87">
            <a:extLst>
              <a:ext uri="{FF2B5EF4-FFF2-40B4-BE49-F238E27FC236}">
                <a16:creationId xmlns:a16="http://schemas.microsoft.com/office/drawing/2014/main" id="{AB5553CC-D211-43D4-ADE1-58342132DF0E}"/>
              </a:ext>
            </a:extLst>
          </p:cNvPr>
          <p:cNvSpPr>
            <a:spLocks noChangeShapeType="1"/>
          </p:cNvSpPr>
          <p:nvPr/>
        </p:nvSpPr>
        <p:spPr bwMode="auto">
          <a:xfrm>
            <a:off x="5148263" y="3573463"/>
            <a:ext cx="936625" cy="0"/>
          </a:xfrm>
          <a:prstGeom prst="line">
            <a:avLst/>
          </a:prstGeom>
          <a:noFill/>
          <a:ln w="38100">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L"/>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74FF0211-DAE7-4774-8CCB-1EEB56D3EF12}"/>
              </a:ext>
            </a:extLst>
          </p:cNvPr>
          <p:cNvSpPr>
            <a:spLocks noGrp="1" noChangeArrowheads="1"/>
          </p:cNvSpPr>
          <p:nvPr>
            <p:ph type="title"/>
          </p:nvPr>
        </p:nvSpPr>
        <p:spPr/>
        <p:txBody>
          <a:bodyPr/>
          <a:lstStyle/>
          <a:p>
            <a:pPr algn="ctr" rtl="0"/>
            <a:r>
              <a:rPr lang="en-US" altLang="en-IL"/>
              <a:t>The RMM Model</a:t>
            </a:r>
          </a:p>
        </p:txBody>
      </p:sp>
      <p:sp>
        <p:nvSpPr>
          <p:cNvPr id="38915" name="Rectangle 3">
            <a:extLst>
              <a:ext uri="{FF2B5EF4-FFF2-40B4-BE49-F238E27FC236}">
                <a16:creationId xmlns:a16="http://schemas.microsoft.com/office/drawing/2014/main" id="{470B8B5D-B9A3-4B40-B2F2-0016E5015EAE}"/>
              </a:ext>
            </a:extLst>
          </p:cNvPr>
          <p:cNvSpPr>
            <a:spLocks noGrp="1" noChangeArrowheads="1"/>
          </p:cNvSpPr>
          <p:nvPr>
            <p:ph type="body" idx="1"/>
          </p:nvPr>
        </p:nvSpPr>
        <p:spPr/>
        <p:txBody>
          <a:bodyPr/>
          <a:lstStyle/>
          <a:p>
            <a:pPr algn="l" rtl="0"/>
            <a:endParaRPr lang="en-US" altLang="en-IL" sz="2800"/>
          </a:p>
          <a:p>
            <a:pPr algn="ctr" rtl="0">
              <a:buFont typeface="Wingdings" panose="05000000000000000000" pitchFamily="2" charset="2"/>
              <a:buNone/>
            </a:pPr>
            <a:r>
              <a:rPr lang="en-US" altLang="en-IL" sz="2800" b="1"/>
              <a:t>Two questions:</a:t>
            </a:r>
          </a:p>
          <a:p>
            <a:pPr algn="l" rtl="0"/>
            <a:endParaRPr lang="en-US" altLang="en-IL" sz="2800"/>
          </a:p>
          <a:p>
            <a:pPr algn="l" rtl="0"/>
            <a:r>
              <a:rPr lang="en-US" altLang="en-IL" sz="2800"/>
              <a:t>- What is the error-structure of the relational models?</a:t>
            </a:r>
          </a:p>
          <a:p>
            <a:pPr algn="l" rtl="0"/>
            <a:endParaRPr lang="en-US" altLang="en-IL" sz="2800"/>
          </a:p>
          <a:p>
            <a:pPr algn="l" rtl="0"/>
            <a:r>
              <a:rPr lang="en-US" altLang="en-IL" sz="2800"/>
              <a:t>- Are there certain </a:t>
            </a:r>
            <a:r>
              <a:rPr lang="en-US" altLang="en-IL" sz="2800">
                <a:latin typeface="Arial" panose="020B0604020202020204" pitchFamily="34" charset="0"/>
              </a:rPr>
              <a:t>“</a:t>
            </a:r>
            <a:r>
              <a:rPr lang="en-US" altLang="en-IL" sz="2800"/>
              <a:t>patterns</a:t>
            </a:r>
            <a:r>
              <a:rPr lang="en-US" altLang="en-IL" sz="2800">
                <a:latin typeface="Arial" panose="020B0604020202020204" pitchFamily="34" charset="0"/>
              </a:rPr>
              <a:t>”</a:t>
            </a:r>
            <a:r>
              <a:rPr lang="en-US" altLang="en-IL" sz="2800"/>
              <a:t> that repeatedly appear in </a:t>
            </a:r>
            <a:r>
              <a:rPr lang="en-US" altLang="en-IL" sz="2800" b="1"/>
              <a:t>current</a:t>
            </a:r>
            <a:r>
              <a:rPr lang="en-US" altLang="en-IL" sz="2800"/>
              <a:t> relational models? (assuming monotone convex-concave relationships)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3792CEEF-7D34-4879-8631-C65E517B81EA}"/>
              </a:ext>
            </a:extLst>
          </p:cNvPr>
          <p:cNvSpPr>
            <a:spLocks noGrp="1" noChangeArrowheads="1"/>
          </p:cNvSpPr>
          <p:nvPr>
            <p:ph type="title"/>
          </p:nvPr>
        </p:nvSpPr>
        <p:spPr/>
        <p:txBody>
          <a:bodyPr/>
          <a:lstStyle/>
          <a:p>
            <a:pPr algn="ctr"/>
            <a:r>
              <a:rPr lang="en-US" altLang="en-IL"/>
              <a:t>The RMM Model (1</a:t>
            </a:r>
            <a:r>
              <a:rPr lang="en-US" altLang="en-IL" baseline="30000"/>
              <a:t>st</a:t>
            </a:r>
            <a:r>
              <a:rPr lang="en-US" altLang="en-IL"/>
              <a:t> question) </a:t>
            </a:r>
          </a:p>
        </p:txBody>
      </p:sp>
      <p:sp>
        <p:nvSpPr>
          <p:cNvPr id="10243" name="Rectangle 3">
            <a:extLst>
              <a:ext uri="{FF2B5EF4-FFF2-40B4-BE49-F238E27FC236}">
                <a16:creationId xmlns:a16="http://schemas.microsoft.com/office/drawing/2014/main" id="{84649B1F-50DE-49E4-8036-60188672D02D}"/>
              </a:ext>
            </a:extLst>
          </p:cNvPr>
          <p:cNvSpPr>
            <a:spLocks noGrp="1" noChangeArrowheads="1"/>
          </p:cNvSpPr>
          <p:nvPr>
            <p:ph type="body" idx="1"/>
          </p:nvPr>
        </p:nvSpPr>
        <p:spPr/>
        <p:txBody>
          <a:bodyPr/>
          <a:lstStyle/>
          <a:p>
            <a:pPr algn="l" rtl="0">
              <a:lnSpc>
                <a:spcPct val="80000"/>
              </a:lnSpc>
            </a:pPr>
            <a:r>
              <a:rPr lang="en-US" altLang="en-IL" sz="2400" b="1"/>
              <a:t>Antoine Equation (again):</a:t>
            </a:r>
            <a:endParaRPr lang="he-IL" altLang="en-IL" sz="2400" b="1"/>
          </a:p>
          <a:p>
            <a:pPr algn="ctr" rtl="0">
              <a:lnSpc>
                <a:spcPct val="80000"/>
              </a:lnSpc>
              <a:spcBef>
                <a:spcPct val="50000"/>
              </a:spcBef>
              <a:buFont typeface="Wingdings" panose="05000000000000000000" pitchFamily="2" charset="2"/>
              <a:buNone/>
            </a:pPr>
            <a:r>
              <a:rPr lang="en-US" altLang="en-IL" sz="2400"/>
              <a:t>log(P) = A + B / (T+C), B&lt;0</a:t>
            </a:r>
          </a:p>
          <a:p>
            <a:pPr algn="ctr" rtl="0">
              <a:lnSpc>
                <a:spcPct val="80000"/>
              </a:lnSpc>
              <a:spcBef>
                <a:spcPct val="50000"/>
              </a:spcBef>
              <a:buFont typeface="Wingdings" panose="05000000000000000000" pitchFamily="2" charset="2"/>
              <a:buNone/>
            </a:pPr>
            <a:r>
              <a:rPr lang="en-US" altLang="en-IL" sz="2400"/>
              <a:t>[P-pressure, T- temperature (K</a:t>
            </a:r>
            <a:r>
              <a:rPr lang="en-US" altLang="en-IL" sz="2400" baseline="30000"/>
              <a:t>0</a:t>
            </a:r>
            <a:r>
              <a:rPr lang="en-US" altLang="en-IL" sz="2400"/>
              <a:t>)]</a:t>
            </a:r>
          </a:p>
          <a:p>
            <a:pPr algn="ctr" rtl="0">
              <a:lnSpc>
                <a:spcPct val="80000"/>
              </a:lnSpc>
              <a:buFont typeface="Wingdings" panose="05000000000000000000" pitchFamily="2" charset="2"/>
              <a:buNone/>
            </a:pPr>
            <a:endParaRPr lang="en-US" altLang="en-IL" sz="2400"/>
          </a:p>
          <a:p>
            <a:pPr algn="l" rtl="0">
              <a:lnSpc>
                <a:spcPct val="80000"/>
              </a:lnSpc>
            </a:pPr>
            <a:r>
              <a:rPr lang="en-US" altLang="en-IL" sz="2400" b="1"/>
              <a:t>What are the random errors</a:t>
            </a:r>
            <a:r>
              <a:rPr lang="en-US" altLang="en-IL" sz="2400"/>
              <a:t> </a:t>
            </a:r>
            <a:r>
              <a:rPr lang="en-US" altLang="en-IL" sz="2400" b="1"/>
              <a:t>associated with this model?</a:t>
            </a:r>
            <a:r>
              <a:rPr lang="en-US" altLang="en-IL" sz="2400"/>
              <a:t>  </a:t>
            </a:r>
          </a:p>
          <a:p>
            <a:pPr algn="l" rtl="0">
              <a:lnSpc>
                <a:spcPct val="80000"/>
              </a:lnSpc>
              <a:buFont typeface="Wingdings" panose="05000000000000000000" pitchFamily="2" charset="2"/>
              <a:buNone/>
            </a:pPr>
            <a:r>
              <a:rPr lang="en-US" altLang="en-IL" sz="2400"/>
              <a:t>	Suppose that T was </a:t>
            </a:r>
            <a:r>
              <a:rPr lang="en-US" altLang="en-IL" sz="2400">
                <a:latin typeface="Arial" panose="020B0604020202020204" pitchFamily="34" charset="0"/>
              </a:rPr>
              <a:t>“</a:t>
            </a:r>
            <a:r>
              <a:rPr lang="en-US" altLang="en-IL" sz="2400"/>
              <a:t>frozen</a:t>
            </a:r>
            <a:r>
              <a:rPr lang="en-US" altLang="en-IL" sz="2400">
                <a:latin typeface="Arial" panose="020B0604020202020204" pitchFamily="34" charset="0"/>
              </a:rPr>
              <a:t>”</a:t>
            </a:r>
            <a:r>
              <a:rPr lang="en-US" altLang="en-IL" sz="2400"/>
              <a:t> (namely, constant). Then (one option):</a:t>
            </a:r>
          </a:p>
          <a:p>
            <a:pPr algn="ctr" rtl="0">
              <a:lnSpc>
                <a:spcPct val="80000"/>
              </a:lnSpc>
              <a:buFont typeface="Wingdings" panose="05000000000000000000" pitchFamily="2" charset="2"/>
              <a:buNone/>
            </a:pPr>
            <a:r>
              <a:rPr lang="en-US" altLang="en-IL" sz="2400"/>
              <a:t>log(P) = A + B / (T+C) + </a:t>
            </a:r>
            <a:r>
              <a:rPr lang="en-US" altLang="en-IL" sz="2400">
                <a:latin typeface="Symbol" panose="05050102010706020507" pitchFamily="18" charset="2"/>
              </a:rPr>
              <a:t>e</a:t>
            </a:r>
            <a:r>
              <a:rPr lang="en-US" altLang="en-IL" sz="2400" baseline="-25000">
                <a:latin typeface="Symbol" panose="05050102010706020507" pitchFamily="18" charset="2"/>
              </a:rPr>
              <a:t>2</a:t>
            </a:r>
            <a:r>
              <a:rPr lang="en-US" altLang="en-IL" sz="2400"/>
              <a:t>, B&lt;0</a:t>
            </a:r>
          </a:p>
          <a:p>
            <a:pPr algn="ctr" rtl="0">
              <a:lnSpc>
                <a:spcPct val="80000"/>
              </a:lnSpc>
              <a:buFont typeface="Wingdings" panose="05000000000000000000" pitchFamily="2" charset="2"/>
              <a:buNone/>
            </a:pPr>
            <a:endParaRPr lang="en-US" altLang="en-IL" sz="2400"/>
          </a:p>
          <a:p>
            <a:pPr algn="l" rtl="0">
              <a:lnSpc>
                <a:spcPct val="80000"/>
              </a:lnSpc>
              <a:buFont typeface="Wingdings" panose="05000000000000000000" pitchFamily="2" charset="2"/>
              <a:buNone/>
            </a:pPr>
            <a:r>
              <a:rPr lang="en-US" altLang="en-IL" sz="2400">
                <a:latin typeface="Symbol" panose="05050102010706020507" pitchFamily="18" charset="2"/>
              </a:rPr>
              <a:t>e</a:t>
            </a:r>
            <a:r>
              <a:rPr lang="en-US" altLang="en-IL" sz="2400" baseline="-25000">
                <a:latin typeface="Symbol" panose="05050102010706020507" pitchFamily="18" charset="2"/>
              </a:rPr>
              <a:t>2</a:t>
            </a:r>
            <a:r>
              <a:rPr lang="en-US" altLang="en-IL" sz="2400">
                <a:latin typeface="Symbol" panose="05050102010706020507" pitchFamily="18" charset="2"/>
              </a:rPr>
              <a:t>- </a:t>
            </a:r>
            <a:r>
              <a:rPr lang="en-US" altLang="en-IL" sz="2400">
                <a:cs typeface="Times New Roman" panose="02020603050405020304" pitchFamily="18" charset="0"/>
              </a:rPr>
              <a:t>Random error, representing:</a:t>
            </a:r>
          </a:p>
          <a:p>
            <a:pPr algn="ctr" rtl="0">
              <a:lnSpc>
                <a:spcPct val="80000"/>
              </a:lnSpc>
              <a:buFont typeface="Wingdings" panose="05000000000000000000" pitchFamily="2" charset="2"/>
              <a:buNone/>
            </a:pPr>
            <a:r>
              <a:rPr lang="en-US" altLang="en-IL" sz="2400" b="1">
                <a:cs typeface="Times New Roman" panose="02020603050405020304" pitchFamily="18" charset="0"/>
              </a:rPr>
              <a:t>“Self-generated Variation”</a:t>
            </a:r>
            <a:r>
              <a:rPr lang="en-US" altLang="en-IL" sz="2400">
                <a:latin typeface="Symbol" panose="05050102010706020507" pitchFamily="18" charset="2"/>
              </a:rPr>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2C8B85E9-2AC1-4D10-B6B5-EA8B2559C2ED}"/>
              </a:ext>
            </a:extLst>
          </p:cNvPr>
          <p:cNvSpPr>
            <a:spLocks noGrp="1" noChangeArrowheads="1"/>
          </p:cNvSpPr>
          <p:nvPr>
            <p:ph type="title"/>
          </p:nvPr>
        </p:nvSpPr>
        <p:spPr/>
        <p:txBody>
          <a:bodyPr/>
          <a:lstStyle/>
          <a:p>
            <a:pPr algn="ctr"/>
            <a:r>
              <a:rPr lang="en-US" altLang="en-IL"/>
              <a:t>The RMM Model (Cont</a:t>
            </a:r>
            <a:r>
              <a:rPr lang="en-US" altLang="en-IL">
                <a:latin typeface="Arial" panose="020B0604020202020204" pitchFamily="34" charset="0"/>
              </a:rPr>
              <a:t>’</a:t>
            </a:r>
            <a:r>
              <a:rPr lang="en-US" altLang="en-IL"/>
              <a:t>d)</a:t>
            </a:r>
          </a:p>
        </p:txBody>
      </p:sp>
      <p:sp>
        <p:nvSpPr>
          <p:cNvPr id="11267" name="Rectangle 3">
            <a:extLst>
              <a:ext uri="{FF2B5EF4-FFF2-40B4-BE49-F238E27FC236}">
                <a16:creationId xmlns:a16="http://schemas.microsoft.com/office/drawing/2014/main" id="{39BBFC8F-2E7F-4F97-8C79-99AA9367BC2D}"/>
              </a:ext>
            </a:extLst>
          </p:cNvPr>
          <p:cNvSpPr>
            <a:spLocks noGrp="1" noChangeArrowheads="1"/>
          </p:cNvSpPr>
          <p:nvPr>
            <p:ph type="body" idx="1"/>
          </p:nvPr>
        </p:nvSpPr>
        <p:spPr/>
        <p:txBody>
          <a:bodyPr/>
          <a:lstStyle/>
          <a:p>
            <a:pPr algn="l" rtl="0"/>
            <a:r>
              <a:rPr lang="en-US" altLang="en-IL" sz="2800"/>
              <a:t>Since T is not constant, we can write:</a:t>
            </a:r>
          </a:p>
          <a:p>
            <a:pPr algn="ctr" rtl="0">
              <a:buFont typeface="Wingdings" panose="05000000000000000000" pitchFamily="2" charset="2"/>
              <a:buNone/>
            </a:pPr>
            <a:r>
              <a:rPr lang="en-US" altLang="en-IL" sz="2800"/>
              <a:t>T= </a:t>
            </a:r>
            <a:r>
              <a:rPr lang="en-US" altLang="en-IL" sz="2800">
                <a:latin typeface="Symbol" panose="05050102010706020507" pitchFamily="18" charset="2"/>
              </a:rPr>
              <a:t>m</a:t>
            </a:r>
            <a:r>
              <a:rPr lang="en-US" altLang="en-IL" sz="2800" baseline="-25000">
                <a:cs typeface="Times New Roman" panose="02020603050405020304" pitchFamily="18" charset="0"/>
              </a:rPr>
              <a:t>T</a:t>
            </a:r>
            <a:r>
              <a:rPr lang="en-US" altLang="en-IL" sz="2800">
                <a:cs typeface="Times New Roman" panose="02020603050405020304" pitchFamily="18" charset="0"/>
              </a:rPr>
              <a:t> + </a:t>
            </a:r>
            <a:r>
              <a:rPr lang="en-US" altLang="en-IL" sz="2800">
                <a:latin typeface="Symbol" panose="05050102010706020507" pitchFamily="18" charset="2"/>
                <a:cs typeface="Times New Roman" panose="02020603050405020304" pitchFamily="18" charset="0"/>
              </a:rPr>
              <a:t>e</a:t>
            </a:r>
            <a:r>
              <a:rPr lang="en-US" altLang="en-IL" sz="2800" baseline="-25000">
                <a:latin typeface="Symbol" panose="05050102010706020507" pitchFamily="18" charset="2"/>
                <a:cs typeface="Times New Roman" panose="02020603050405020304" pitchFamily="18" charset="0"/>
              </a:rPr>
              <a:t>1</a:t>
            </a:r>
            <a:endParaRPr lang="en-US" altLang="en-IL" sz="2800">
              <a:cs typeface="Times New Roman" panose="02020603050405020304" pitchFamily="18" charset="0"/>
            </a:endParaRPr>
          </a:p>
          <a:p>
            <a:pPr algn="l" rtl="0">
              <a:buFont typeface="Wingdings" panose="05000000000000000000" pitchFamily="2" charset="2"/>
              <a:buNone/>
            </a:pPr>
            <a:r>
              <a:rPr lang="en-US" altLang="en-IL">
                <a:latin typeface="Symbol" panose="05050102010706020507" pitchFamily="18" charset="2"/>
                <a:cs typeface="Times New Roman" panose="02020603050405020304" pitchFamily="18" charset="0"/>
              </a:rPr>
              <a:t>e</a:t>
            </a:r>
            <a:r>
              <a:rPr lang="en-US" altLang="en-IL" baseline="-25000">
                <a:latin typeface="Symbol" panose="05050102010706020507" pitchFamily="18" charset="2"/>
                <a:cs typeface="Times New Roman" panose="02020603050405020304" pitchFamily="18" charset="0"/>
              </a:rPr>
              <a:t>1</a:t>
            </a:r>
            <a:r>
              <a:rPr lang="en-US" altLang="en-IL">
                <a:latin typeface="Symbol" panose="05050102010706020507" pitchFamily="18" charset="2"/>
                <a:cs typeface="Times New Roman" panose="02020603050405020304" pitchFamily="18" charset="0"/>
              </a:rPr>
              <a:t>- </a:t>
            </a:r>
            <a:r>
              <a:rPr lang="en-US" altLang="en-IL" sz="2800">
                <a:cs typeface="Times New Roman" panose="02020603050405020304" pitchFamily="18" charset="0"/>
              </a:rPr>
              <a:t>a random additive error, representing</a:t>
            </a:r>
          </a:p>
          <a:p>
            <a:pPr algn="ctr" rtl="0">
              <a:buFont typeface="Wingdings" panose="05000000000000000000" pitchFamily="2" charset="2"/>
              <a:buNone/>
            </a:pPr>
            <a:r>
              <a:rPr lang="en-US" altLang="en-IL" sz="2800" b="1">
                <a:cs typeface="Times New Roman" panose="02020603050405020304" pitchFamily="18" charset="0"/>
              </a:rPr>
              <a:t>“Externally-generated”</a:t>
            </a:r>
            <a:r>
              <a:rPr lang="en-US" altLang="en-IL" sz="2800">
                <a:cs typeface="Times New Roman" panose="02020603050405020304" pitchFamily="18" charset="0"/>
              </a:rPr>
              <a:t> random variation</a:t>
            </a:r>
          </a:p>
          <a:p>
            <a:pPr algn="l" rtl="0">
              <a:buFont typeface="Wingdings" panose="05000000000000000000" pitchFamily="2" charset="2"/>
              <a:buNone/>
            </a:pPr>
            <a:endParaRPr lang="en-US" altLang="en-IL" sz="2800">
              <a:cs typeface="Times New Roman" panose="02020603050405020304" pitchFamily="18" charset="0"/>
            </a:endParaRPr>
          </a:p>
          <a:p>
            <a:pPr algn="l" rtl="0"/>
            <a:r>
              <a:rPr lang="en-US" altLang="en-IL" b="1"/>
              <a:t>Antoine Equation, with the errors:</a:t>
            </a:r>
            <a:endParaRPr lang="he-IL" altLang="en-IL" b="1"/>
          </a:p>
          <a:p>
            <a:pPr algn="ctr" rtl="0">
              <a:buFont typeface="Wingdings" panose="05000000000000000000" pitchFamily="2" charset="2"/>
              <a:buNone/>
            </a:pPr>
            <a:r>
              <a:rPr lang="en-US" altLang="en-IL"/>
              <a:t>log(P) = A + B / (</a:t>
            </a:r>
            <a:r>
              <a:rPr lang="en-US" altLang="en-IL" sz="2800">
                <a:latin typeface="Symbol" panose="05050102010706020507" pitchFamily="18" charset="2"/>
              </a:rPr>
              <a:t>m</a:t>
            </a:r>
            <a:r>
              <a:rPr lang="en-US" altLang="en-IL" sz="2800" baseline="-25000">
                <a:cs typeface="Times New Roman" panose="02020603050405020304" pitchFamily="18" charset="0"/>
              </a:rPr>
              <a:t>T</a:t>
            </a:r>
            <a:r>
              <a:rPr lang="en-US" altLang="en-IL" sz="2800">
                <a:cs typeface="Times New Roman" panose="02020603050405020304" pitchFamily="18" charset="0"/>
              </a:rPr>
              <a:t> + </a:t>
            </a:r>
            <a:r>
              <a:rPr lang="en-US" altLang="en-IL" sz="2800">
                <a:latin typeface="Symbol" panose="05050102010706020507" pitchFamily="18" charset="2"/>
                <a:cs typeface="Times New Roman" panose="02020603050405020304" pitchFamily="18" charset="0"/>
              </a:rPr>
              <a:t>e</a:t>
            </a:r>
            <a:r>
              <a:rPr lang="en-US" altLang="en-IL" sz="2800" baseline="-25000">
                <a:latin typeface="Symbol" panose="05050102010706020507" pitchFamily="18" charset="2"/>
                <a:cs typeface="Times New Roman" panose="02020603050405020304" pitchFamily="18" charset="0"/>
              </a:rPr>
              <a:t>1</a:t>
            </a:r>
            <a:r>
              <a:rPr lang="en-US" altLang="en-IL"/>
              <a:t> +C) + </a:t>
            </a:r>
            <a:r>
              <a:rPr lang="en-US" altLang="en-IL">
                <a:latin typeface="Symbol" panose="05050102010706020507" pitchFamily="18" charset="2"/>
              </a:rPr>
              <a:t>e</a:t>
            </a:r>
            <a:r>
              <a:rPr lang="en-US" altLang="en-IL" baseline="-25000">
                <a:latin typeface="Symbol" panose="05050102010706020507" pitchFamily="18" charset="2"/>
              </a:rPr>
              <a:t>2</a:t>
            </a:r>
            <a:r>
              <a:rPr lang="en-US" altLang="en-IL"/>
              <a:t>, B&lt;0</a:t>
            </a:r>
          </a:p>
          <a:p>
            <a:pPr algn="ctr" rtl="0">
              <a:buFont typeface="Wingdings" panose="05000000000000000000" pitchFamily="2" charset="2"/>
              <a:buNone/>
            </a:pPr>
            <a:endParaRPr lang="en-US" altLang="en-IL">
              <a:latin typeface="Symbol" panose="05050102010706020507" pitchFamily="18" charset="2"/>
              <a:cs typeface="Times New Roman" panose="02020603050405020304" pitchFamily="18" charset="0"/>
            </a:endParaRPr>
          </a:p>
          <a:p>
            <a:pPr algn="l" rtl="0">
              <a:buFont typeface="Wingdings" panose="05000000000000000000" pitchFamily="2" charset="2"/>
              <a:buNone/>
            </a:pPr>
            <a:endParaRPr lang="en-US" altLang="en-IL">
              <a:latin typeface="Symbol" panose="05050102010706020507" pitchFamily="18" charset="2"/>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6D1363B0-77E6-444D-9B32-7A627750BABE}"/>
              </a:ext>
            </a:extLst>
          </p:cNvPr>
          <p:cNvSpPr>
            <a:spLocks noGrp="1" noChangeArrowheads="1"/>
          </p:cNvSpPr>
          <p:nvPr>
            <p:ph type="title"/>
          </p:nvPr>
        </p:nvSpPr>
        <p:spPr/>
        <p:txBody>
          <a:bodyPr/>
          <a:lstStyle/>
          <a:p>
            <a:pPr algn="ctr" rtl="0"/>
            <a:r>
              <a:rPr lang="en-US" altLang="en-IL"/>
              <a:t>The RMM Model (2nd question)</a:t>
            </a:r>
          </a:p>
        </p:txBody>
      </p:sp>
      <p:sp>
        <p:nvSpPr>
          <p:cNvPr id="36867" name="Rectangle 3">
            <a:extLst>
              <a:ext uri="{FF2B5EF4-FFF2-40B4-BE49-F238E27FC236}">
                <a16:creationId xmlns:a16="http://schemas.microsoft.com/office/drawing/2014/main" id="{0E73BD2B-4AEB-48CE-8732-ED499057641E}"/>
              </a:ext>
            </a:extLst>
          </p:cNvPr>
          <p:cNvSpPr>
            <a:spLocks noGrp="1" noChangeArrowheads="1"/>
          </p:cNvSpPr>
          <p:nvPr>
            <p:ph type="body" idx="1"/>
          </p:nvPr>
        </p:nvSpPr>
        <p:spPr/>
        <p:txBody>
          <a:bodyPr/>
          <a:lstStyle/>
          <a:p>
            <a:pPr algn="ctr" rtl="0">
              <a:buFont typeface="Wingdings" panose="05000000000000000000" pitchFamily="2" charset="2"/>
              <a:buNone/>
            </a:pPr>
            <a:r>
              <a:rPr lang="en-US" altLang="en-IL" sz="2800" b="1"/>
              <a:t>What are the </a:t>
            </a:r>
            <a:r>
              <a:rPr lang="en-US" altLang="en-IL" sz="2800" b="1">
                <a:latin typeface="Arial" panose="020B0604020202020204" pitchFamily="34" charset="0"/>
              </a:rPr>
              <a:t>“</a:t>
            </a:r>
            <a:r>
              <a:rPr lang="en-US" altLang="en-IL" sz="2800" b="1"/>
              <a:t>repeated</a:t>
            </a:r>
            <a:r>
              <a:rPr lang="en-US" altLang="en-IL" sz="2800" b="1">
                <a:latin typeface="Arial" panose="020B0604020202020204" pitchFamily="34" charset="0"/>
              </a:rPr>
              <a:t>”</a:t>
            </a:r>
            <a:r>
              <a:rPr lang="en-US" altLang="en-IL" sz="2800" b="1"/>
              <a:t> patterns?</a:t>
            </a:r>
          </a:p>
          <a:p>
            <a:pPr algn="l" rtl="0">
              <a:spcBef>
                <a:spcPct val="50000"/>
              </a:spcBef>
            </a:pPr>
            <a:r>
              <a:rPr lang="en-US" altLang="en-IL" sz="2800" b="1"/>
              <a:t>Kinetic Energy: 	</a:t>
            </a:r>
            <a:r>
              <a:rPr lang="en-US" altLang="en-IL" sz="2800"/>
              <a:t>E</a:t>
            </a:r>
            <a:r>
              <a:rPr lang="en-US" altLang="en-IL" sz="2400" baseline="-25000"/>
              <a:t>k</a:t>
            </a:r>
            <a:r>
              <a:rPr lang="en-US" altLang="en-IL" sz="2400"/>
              <a:t>(V) = M (V</a:t>
            </a:r>
            <a:r>
              <a:rPr lang="en-US" altLang="en-IL" sz="2400" baseline="30000"/>
              <a:t>2</a:t>
            </a:r>
            <a:r>
              <a:rPr lang="en-US" altLang="en-IL" sz="2400"/>
              <a:t>/2)</a:t>
            </a:r>
          </a:p>
          <a:p>
            <a:pPr algn="l" rtl="0">
              <a:lnSpc>
                <a:spcPct val="150000"/>
              </a:lnSpc>
            </a:pPr>
            <a:r>
              <a:rPr lang="en-US" altLang="en-IL" sz="2800" b="1"/>
              <a:t>Radioactive Decay: 	</a:t>
            </a:r>
            <a:r>
              <a:rPr lang="en-US" altLang="en-IL" sz="2800"/>
              <a:t>R(t) = R</a:t>
            </a:r>
            <a:r>
              <a:rPr lang="en-US" altLang="en-IL" sz="2800" baseline="-25000"/>
              <a:t>0</a:t>
            </a:r>
            <a:r>
              <a:rPr lang="en-US" altLang="en-IL" sz="2800"/>
              <a:t> exp(-kt)</a:t>
            </a:r>
          </a:p>
          <a:p>
            <a:pPr algn="l" rtl="0">
              <a:lnSpc>
                <a:spcPct val="150000"/>
              </a:lnSpc>
            </a:pPr>
            <a:r>
              <a:rPr lang="en-US" altLang="en-IL" sz="2800" b="1"/>
              <a:t>Antoine Equation:	</a:t>
            </a:r>
            <a:r>
              <a:rPr lang="en-US" altLang="en-IL" sz="2800"/>
              <a:t>log(P) = A + B / (T+C),</a:t>
            </a:r>
          </a:p>
          <a:p>
            <a:pPr algn="l" rtl="0">
              <a:lnSpc>
                <a:spcPct val="150000"/>
              </a:lnSpc>
            </a:pPr>
            <a:r>
              <a:rPr lang="en-US" altLang="en-IL" sz="2800" b="1"/>
              <a:t>Arrhenius Formula:	</a:t>
            </a:r>
            <a:r>
              <a:rPr lang="en-US" altLang="en-IL" sz="2800"/>
              <a:t>R</a:t>
            </a:r>
            <a:r>
              <a:rPr lang="en-US" altLang="en-IL" sz="2800" baseline="-25000"/>
              <a:t>e</a:t>
            </a:r>
            <a:r>
              <a:rPr lang="en-US" altLang="en-IL" sz="2800"/>
              <a:t>(T) = A exp[-E</a:t>
            </a:r>
            <a:r>
              <a:rPr lang="en-US" altLang="en-IL" sz="2800" baseline="-25000"/>
              <a:t>a</a:t>
            </a:r>
            <a:r>
              <a:rPr lang="en-US" altLang="en-IL" sz="2800"/>
              <a:t>/(k</a:t>
            </a:r>
            <a:r>
              <a:rPr lang="en-US" altLang="en-IL" sz="2800" baseline="-25000"/>
              <a:t>B</a:t>
            </a:r>
            <a:r>
              <a:rPr lang="en-US" altLang="en-IL" sz="2800"/>
              <a:t>T)]</a:t>
            </a:r>
          </a:p>
          <a:p>
            <a:pPr algn="l" rtl="0">
              <a:lnSpc>
                <a:spcPct val="150000"/>
              </a:lnSpc>
            </a:pPr>
            <a:r>
              <a:rPr lang="en-US" altLang="en-IL" sz="2800" b="1"/>
              <a:t>Gompertz Growth-Model: </a:t>
            </a:r>
            <a:r>
              <a:rPr lang="en-US" altLang="en-IL" sz="2800"/>
              <a:t>Y= </a:t>
            </a:r>
            <a:r>
              <a:rPr lang="en-US" altLang="en-IL" sz="2800">
                <a:latin typeface="Symbol" panose="05050102010706020507" pitchFamily="18" charset="2"/>
              </a:rPr>
              <a:t>b</a:t>
            </a:r>
            <a:r>
              <a:rPr lang="en-US" altLang="en-IL" sz="2800" baseline="-25000">
                <a:latin typeface="Symbol" panose="05050102010706020507" pitchFamily="18" charset="2"/>
              </a:rPr>
              <a:t>1</a:t>
            </a:r>
            <a:r>
              <a:rPr lang="en-US" altLang="en-IL" sz="2800">
                <a:cs typeface="Times New Roman" panose="02020603050405020304" pitchFamily="18" charset="0"/>
              </a:rPr>
              <a:t>exp[-</a:t>
            </a:r>
            <a:r>
              <a:rPr lang="en-US" altLang="en-IL" sz="2800">
                <a:latin typeface="Symbol" panose="05050102010706020507" pitchFamily="18" charset="2"/>
                <a:cs typeface="Times New Roman" panose="02020603050405020304" pitchFamily="18" charset="0"/>
              </a:rPr>
              <a:t>b</a:t>
            </a:r>
            <a:r>
              <a:rPr lang="en-US" altLang="en-IL" sz="2800" baseline="-25000">
                <a:latin typeface="Symbol" panose="05050102010706020507" pitchFamily="18" charset="2"/>
                <a:cs typeface="Times New Roman" panose="02020603050405020304" pitchFamily="18" charset="0"/>
              </a:rPr>
              <a:t>2</a:t>
            </a:r>
            <a:r>
              <a:rPr lang="en-US" altLang="en-IL" sz="2800">
                <a:cs typeface="Times New Roman" panose="02020603050405020304" pitchFamily="18" charset="0"/>
              </a:rPr>
              <a:t>exp(-</a:t>
            </a:r>
            <a:r>
              <a:rPr lang="en-US" altLang="en-IL" sz="2800">
                <a:latin typeface="Symbol" panose="05050102010706020507" pitchFamily="18" charset="2"/>
                <a:cs typeface="Times New Roman" panose="02020603050405020304" pitchFamily="18" charset="0"/>
              </a:rPr>
              <a:t>b</a:t>
            </a:r>
            <a:r>
              <a:rPr lang="en-US" altLang="en-IL" sz="2800" baseline="-25000">
                <a:latin typeface="Symbol" panose="05050102010706020507" pitchFamily="18" charset="2"/>
                <a:cs typeface="Times New Roman" panose="02020603050405020304" pitchFamily="18" charset="0"/>
              </a:rPr>
              <a:t>3</a:t>
            </a:r>
            <a:r>
              <a:rPr lang="en-US" altLang="en-IL" sz="2800">
                <a:cs typeface="Times New Roman" panose="02020603050405020304" pitchFamily="18" charset="0"/>
              </a:rPr>
              <a:t>x)]</a:t>
            </a:r>
          </a:p>
          <a:p>
            <a:pPr algn="l" rtl="0"/>
            <a:endParaRPr lang="en-US" altLang="en-IL" sz="28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F6B6DA13-0604-4BA4-A031-91A2CADE9442}"/>
              </a:ext>
            </a:extLst>
          </p:cNvPr>
          <p:cNvSpPr>
            <a:spLocks noGrp="1" noChangeArrowheads="1"/>
          </p:cNvSpPr>
          <p:nvPr>
            <p:ph type="title"/>
          </p:nvPr>
        </p:nvSpPr>
        <p:spPr/>
        <p:txBody>
          <a:bodyPr/>
          <a:lstStyle/>
          <a:p>
            <a:pPr algn="ctr"/>
            <a:r>
              <a:rPr lang="en-US" altLang="en-IL" sz="4000"/>
              <a:t>The RMM Model</a:t>
            </a:r>
            <a:br>
              <a:rPr lang="en-US" altLang="en-IL" sz="4000"/>
            </a:br>
            <a:r>
              <a:rPr lang="en-US" altLang="en-IL" sz="4000"/>
              <a:t> (axiomatic derivation)</a:t>
            </a:r>
          </a:p>
        </p:txBody>
      </p:sp>
      <p:sp>
        <p:nvSpPr>
          <p:cNvPr id="39939" name="Rectangle 3">
            <a:extLst>
              <a:ext uri="{FF2B5EF4-FFF2-40B4-BE49-F238E27FC236}">
                <a16:creationId xmlns:a16="http://schemas.microsoft.com/office/drawing/2014/main" id="{F296813B-9F4C-4DBC-A32D-237D11218CB0}"/>
              </a:ext>
            </a:extLst>
          </p:cNvPr>
          <p:cNvSpPr>
            <a:spLocks noGrp="1" noChangeArrowheads="1"/>
          </p:cNvSpPr>
          <p:nvPr>
            <p:ph type="body" idx="1"/>
          </p:nvPr>
        </p:nvSpPr>
        <p:spPr/>
        <p:txBody>
          <a:bodyPr/>
          <a:lstStyle/>
          <a:p>
            <a:pPr algn="l" rtl="0"/>
            <a:r>
              <a:rPr lang="en-US" altLang="en-IL"/>
              <a:t>Assume that </a:t>
            </a:r>
            <a:r>
              <a:rPr lang="en-US" altLang="en-IL">
                <a:latin typeface="Arial" panose="020B0604020202020204" pitchFamily="34" charset="0"/>
              </a:rPr>
              <a:t>“</a:t>
            </a:r>
            <a:r>
              <a:rPr lang="en-US" altLang="en-IL"/>
              <a:t>Self-generated</a:t>
            </a:r>
            <a:r>
              <a:rPr lang="en-US" altLang="en-IL">
                <a:latin typeface="Arial" panose="020B0604020202020204" pitchFamily="34" charset="0"/>
              </a:rPr>
              <a:t>”</a:t>
            </a:r>
            <a:r>
              <a:rPr lang="en-US" altLang="en-IL"/>
              <a:t> and </a:t>
            </a:r>
            <a:r>
              <a:rPr lang="en-US" altLang="en-IL">
                <a:latin typeface="Arial" panose="020B0604020202020204" pitchFamily="34" charset="0"/>
              </a:rPr>
              <a:t>“</a:t>
            </a:r>
            <a:r>
              <a:rPr lang="en-US" altLang="en-IL"/>
              <a:t>Externally generated</a:t>
            </a:r>
            <a:r>
              <a:rPr lang="en-US" altLang="en-IL">
                <a:latin typeface="Arial" panose="020B0604020202020204" pitchFamily="34" charset="0"/>
              </a:rPr>
              <a:t>”</a:t>
            </a:r>
            <a:r>
              <a:rPr lang="en-US" altLang="en-IL"/>
              <a:t> components of variation </a:t>
            </a:r>
            <a:r>
              <a:rPr lang="en-US" altLang="en-IL" b="1"/>
              <a:t>interact</a:t>
            </a:r>
            <a:r>
              <a:rPr lang="en-US" altLang="en-IL"/>
              <a:t>:</a:t>
            </a:r>
          </a:p>
          <a:p>
            <a:pPr algn="ctr" rtl="0">
              <a:spcBef>
                <a:spcPct val="50000"/>
              </a:spcBef>
              <a:spcAft>
                <a:spcPct val="50000"/>
              </a:spcAft>
              <a:buFont typeface="Wingdings" panose="05000000000000000000" pitchFamily="2" charset="2"/>
              <a:buNone/>
            </a:pPr>
            <a:r>
              <a:rPr lang="en-US" altLang="en-IL"/>
              <a:t>Y = f</a:t>
            </a:r>
            <a:r>
              <a:rPr lang="en-US" altLang="en-IL" baseline="-25000"/>
              <a:t>1</a:t>
            </a:r>
            <a:r>
              <a:rPr lang="en-US" altLang="en-IL"/>
              <a:t>(</a:t>
            </a:r>
            <a:r>
              <a:rPr lang="en-US" altLang="en-IL">
                <a:latin typeface="Symbol" panose="05050102010706020507" pitchFamily="18" charset="2"/>
              </a:rPr>
              <a:t>h,e</a:t>
            </a:r>
            <a:r>
              <a:rPr lang="en-US" altLang="en-IL" baseline="-25000">
                <a:latin typeface="Symbol" panose="05050102010706020507" pitchFamily="18" charset="2"/>
              </a:rPr>
              <a:t>1</a:t>
            </a:r>
            <a:r>
              <a:rPr lang="en-US" altLang="en-IL">
                <a:latin typeface="Symbol" panose="05050102010706020507" pitchFamily="18" charset="2"/>
              </a:rPr>
              <a:t>; </a:t>
            </a:r>
            <a:r>
              <a:rPr lang="en-US" altLang="en-IL" b="1">
                <a:latin typeface="Symbol" panose="05050102010706020507" pitchFamily="18" charset="2"/>
              </a:rPr>
              <a:t>q</a:t>
            </a:r>
            <a:r>
              <a:rPr lang="en-US" altLang="en-IL" b="1" baseline="-25000">
                <a:latin typeface="Symbol" panose="05050102010706020507" pitchFamily="18" charset="2"/>
              </a:rPr>
              <a:t>1</a:t>
            </a:r>
            <a:r>
              <a:rPr lang="en-US" altLang="en-IL">
                <a:latin typeface="Symbol" panose="05050102010706020507" pitchFamily="18" charset="2"/>
              </a:rPr>
              <a:t>) </a:t>
            </a:r>
            <a:r>
              <a:rPr lang="en-US" altLang="en-IL">
                <a:cs typeface="Times New Roman" panose="02020603050405020304" pitchFamily="18" charset="0"/>
              </a:rPr>
              <a:t>f</a:t>
            </a:r>
            <a:r>
              <a:rPr lang="en-US" altLang="en-IL" baseline="-25000">
                <a:cs typeface="Times New Roman" panose="02020603050405020304" pitchFamily="18" charset="0"/>
              </a:rPr>
              <a:t>2</a:t>
            </a:r>
            <a:r>
              <a:rPr lang="en-US" altLang="en-IL">
                <a:cs typeface="Times New Roman" panose="02020603050405020304" pitchFamily="18" charset="0"/>
              </a:rPr>
              <a:t>(</a:t>
            </a:r>
            <a:r>
              <a:rPr lang="en-US" altLang="en-IL">
                <a:latin typeface="Symbol" panose="05050102010706020507" pitchFamily="18" charset="2"/>
                <a:cs typeface="Times New Roman" panose="02020603050405020304" pitchFamily="18" charset="0"/>
              </a:rPr>
              <a:t>e</a:t>
            </a:r>
            <a:r>
              <a:rPr lang="en-US" altLang="en-IL" baseline="-25000">
                <a:latin typeface="Symbol" panose="05050102010706020507" pitchFamily="18" charset="2"/>
                <a:cs typeface="Times New Roman" panose="02020603050405020304" pitchFamily="18" charset="0"/>
              </a:rPr>
              <a:t>2</a:t>
            </a:r>
            <a:r>
              <a:rPr lang="en-US" altLang="en-IL">
                <a:latin typeface="Symbol" panose="05050102010706020507" pitchFamily="18" charset="2"/>
                <a:cs typeface="Times New Roman" panose="02020603050405020304" pitchFamily="18" charset="0"/>
              </a:rPr>
              <a:t>; </a:t>
            </a:r>
            <a:r>
              <a:rPr lang="en-US" altLang="en-IL" b="1">
                <a:latin typeface="Symbol" panose="05050102010706020507" pitchFamily="18" charset="2"/>
                <a:cs typeface="Times New Roman" panose="02020603050405020304" pitchFamily="18" charset="0"/>
              </a:rPr>
              <a:t>q</a:t>
            </a:r>
            <a:r>
              <a:rPr lang="en-US" altLang="en-IL" b="1" baseline="-25000">
                <a:latin typeface="Symbol" panose="05050102010706020507" pitchFamily="18" charset="2"/>
                <a:cs typeface="Times New Roman" panose="02020603050405020304" pitchFamily="18" charset="0"/>
              </a:rPr>
              <a:t>2</a:t>
            </a:r>
            <a:r>
              <a:rPr lang="en-US" altLang="en-IL">
                <a:latin typeface="Symbol" panose="05050102010706020507" pitchFamily="18" charset="2"/>
                <a:cs typeface="Times New Roman" panose="02020603050405020304" pitchFamily="18" charset="0"/>
              </a:rPr>
              <a:t>)</a:t>
            </a:r>
          </a:p>
          <a:p>
            <a:pPr algn="l" rtl="0">
              <a:buFont typeface="Wingdings" panose="05000000000000000000" pitchFamily="2" charset="2"/>
              <a:buNone/>
            </a:pPr>
            <a:r>
              <a:rPr lang="en-US" altLang="en-IL">
                <a:cs typeface="Times New Roman" panose="02020603050405020304" pitchFamily="18" charset="0"/>
              </a:rPr>
              <a:t>f</a:t>
            </a:r>
            <a:r>
              <a:rPr lang="en-US" altLang="en-IL" baseline="-25000">
                <a:cs typeface="Times New Roman" panose="02020603050405020304" pitchFamily="18" charset="0"/>
              </a:rPr>
              <a:t>1</a:t>
            </a:r>
            <a:r>
              <a:rPr lang="en-US" altLang="en-IL">
                <a:cs typeface="Times New Roman" panose="02020603050405020304" pitchFamily="18" charset="0"/>
              </a:rPr>
              <a:t>- Modeling “Exernally-generated” variation</a:t>
            </a:r>
          </a:p>
          <a:p>
            <a:pPr algn="l" rtl="0">
              <a:buFont typeface="Wingdings" panose="05000000000000000000" pitchFamily="2" charset="2"/>
              <a:buNone/>
            </a:pPr>
            <a:r>
              <a:rPr lang="en-US" altLang="en-IL">
                <a:cs typeface="Times New Roman" panose="02020603050405020304" pitchFamily="18" charset="0"/>
              </a:rPr>
              <a:t>f</a:t>
            </a:r>
            <a:r>
              <a:rPr lang="en-US" altLang="en-IL" baseline="-25000">
                <a:cs typeface="Times New Roman" panose="02020603050405020304" pitchFamily="18" charset="0"/>
              </a:rPr>
              <a:t>2</a:t>
            </a:r>
            <a:r>
              <a:rPr lang="en-US" altLang="en-IL">
                <a:cs typeface="Times New Roman" panose="02020603050405020304" pitchFamily="18" charset="0"/>
              </a:rPr>
              <a:t>- Modeling “Self-generated” variation</a:t>
            </a:r>
            <a:endParaRPr lang="en-US" altLang="en-IL"/>
          </a:p>
          <a:p>
            <a:pPr algn="ctr" rtl="0">
              <a:buFont typeface="Wingdings" panose="05000000000000000000" pitchFamily="2" charset="2"/>
              <a:buNone/>
            </a:pPr>
            <a:r>
              <a:rPr lang="en-US" altLang="en-IL" b="1"/>
              <a:t>We now wish to model f</a:t>
            </a:r>
            <a:r>
              <a:rPr lang="en-US" altLang="en-IL" b="1" baseline="-25000"/>
              <a:t>1</a:t>
            </a:r>
            <a:r>
              <a:rPr lang="en-US" altLang="en-IL" b="1"/>
              <a:t> and f</a:t>
            </a:r>
            <a:r>
              <a:rPr lang="en-US" altLang="en-IL" b="1" baseline="-25000"/>
              <a:t>2</a:t>
            </a:r>
          </a:p>
          <a:p>
            <a:pPr algn="ctr" rtl="0">
              <a:buFont typeface="Wingdings" panose="05000000000000000000" pitchFamily="2" charset="2"/>
              <a:buNone/>
            </a:pPr>
            <a:endParaRPr lang="en-US" altLang="en-IL" b="1" baseline="-250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434CC367-8CC3-4B95-AC95-283935965A44}"/>
              </a:ext>
            </a:extLst>
          </p:cNvPr>
          <p:cNvSpPr>
            <a:spLocks noGrp="1" noChangeArrowheads="1"/>
          </p:cNvSpPr>
          <p:nvPr>
            <p:ph type="title"/>
          </p:nvPr>
        </p:nvSpPr>
        <p:spPr/>
        <p:txBody>
          <a:bodyPr/>
          <a:lstStyle/>
          <a:p>
            <a:pPr algn="ctr" rtl="0"/>
            <a:r>
              <a:rPr lang="en-US" altLang="en-IL" sz="4000"/>
              <a:t>The RMM Model</a:t>
            </a:r>
            <a:br>
              <a:rPr lang="en-US" altLang="en-IL" sz="4000"/>
            </a:br>
            <a:r>
              <a:rPr lang="en-US" altLang="en-IL" sz="4000"/>
              <a:t> (axiomatic derivation)</a:t>
            </a:r>
          </a:p>
        </p:txBody>
      </p:sp>
      <p:sp>
        <p:nvSpPr>
          <p:cNvPr id="40963" name="Rectangle 3">
            <a:extLst>
              <a:ext uri="{FF2B5EF4-FFF2-40B4-BE49-F238E27FC236}">
                <a16:creationId xmlns:a16="http://schemas.microsoft.com/office/drawing/2014/main" id="{AD76F42F-CD92-410B-8888-7D472E55834A}"/>
              </a:ext>
            </a:extLst>
          </p:cNvPr>
          <p:cNvSpPr>
            <a:spLocks noGrp="1" noChangeArrowheads="1"/>
          </p:cNvSpPr>
          <p:nvPr>
            <p:ph type="body" idx="1"/>
          </p:nvPr>
        </p:nvSpPr>
        <p:spPr/>
        <p:txBody>
          <a:bodyPr/>
          <a:lstStyle/>
          <a:p>
            <a:pPr algn="ctr" rtl="0">
              <a:lnSpc>
                <a:spcPct val="90000"/>
              </a:lnSpc>
              <a:buFont typeface="Wingdings" panose="05000000000000000000" pitchFamily="2" charset="2"/>
              <a:buNone/>
            </a:pPr>
            <a:r>
              <a:rPr lang="en-US" altLang="en-IL" sz="2800"/>
              <a:t>Modeling </a:t>
            </a:r>
            <a:r>
              <a:rPr lang="en-US" altLang="en-IL" sz="2800">
                <a:latin typeface="Arial" panose="020B0604020202020204" pitchFamily="34" charset="0"/>
              </a:rPr>
              <a:t>“</a:t>
            </a:r>
            <a:r>
              <a:rPr lang="en-US" altLang="en-IL" sz="2800"/>
              <a:t>Self-generated</a:t>
            </a:r>
            <a:r>
              <a:rPr lang="en-US" altLang="en-IL" sz="2800">
                <a:latin typeface="Arial" panose="020B0604020202020204" pitchFamily="34" charset="0"/>
              </a:rPr>
              <a:t>”</a:t>
            </a:r>
            <a:r>
              <a:rPr lang="en-US" altLang="en-IL" sz="2800"/>
              <a:t> </a:t>
            </a:r>
            <a:r>
              <a:rPr lang="en-US" altLang="en-IL" sz="2800" i="1"/>
              <a:t>random</a:t>
            </a:r>
            <a:r>
              <a:rPr lang="en-US" altLang="en-IL" sz="2800"/>
              <a:t> variation (f</a:t>
            </a:r>
            <a:r>
              <a:rPr lang="en-US" altLang="en-IL" sz="2800" baseline="-25000"/>
              <a:t>2</a:t>
            </a:r>
            <a:r>
              <a:rPr lang="en-US" altLang="en-IL" sz="2800"/>
              <a:t>):</a:t>
            </a:r>
          </a:p>
          <a:p>
            <a:pPr algn="l" rtl="0">
              <a:lnSpc>
                <a:spcPct val="90000"/>
              </a:lnSpc>
            </a:pPr>
            <a:endParaRPr lang="en-US" altLang="en-IL" sz="2800"/>
          </a:p>
          <a:p>
            <a:pPr algn="l" rtl="0">
              <a:lnSpc>
                <a:spcPct val="90000"/>
              </a:lnSpc>
            </a:pPr>
            <a:r>
              <a:rPr lang="en-US" altLang="en-IL" sz="2800"/>
              <a:t>One option (a proportional model):</a:t>
            </a:r>
          </a:p>
          <a:p>
            <a:pPr algn="ctr" rtl="0">
              <a:lnSpc>
                <a:spcPct val="90000"/>
              </a:lnSpc>
              <a:spcBef>
                <a:spcPct val="50000"/>
              </a:spcBef>
              <a:spcAft>
                <a:spcPct val="50000"/>
              </a:spcAft>
              <a:buFont typeface="Wingdings" panose="05000000000000000000" pitchFamily="2" charset="2"/>
              <a:buNone/>
            </a:pPr>
            <a:r>
              <a:rPr lang="en-US" altLang="en-IL" sz="2800">
                <a:cs typeface="Times New Roman" panose="02020603050405020304" pitchFamily="18" charset="0"/>
              </a:rPr>
              <a:t>f</a:t>
            </a:r>
            <a:r>
              <a:rPr lang="en-US" altLang="en-IL" sz="2800" baseline="-25000">
                <a:cs typeface="Times New Roman" panose="02020603050405020304" pitchFamily="18" charset="0"/>
              </a:rPr>
              <a:t>2</a:t>
            </a:r>
            <a:r>
              <a:rPr lang="en-US" altLang="en-IL" sz="2800">
                <a:cs typeface="Times New Roman" panose="02020603050405020304" pitchFamily="18" charset="0"/>
              </a:rPr>
              <a:t>(</a:t>
            </a:r>
            <a:r>
              <a:rPr lang="en-US" altLang="en-IL" sz="2800">
                <a:latin typeface="Symbol" panose="05050102010706020507" pitchFamily="18" charset="2"/>
                <a:cs typeface="Times New Roman" panose="02020603050405020304" pitchFamily="18" charset="0"/>
              </a:rPr>
              <a:t>e</a:t>
            </a:r>
            <a:r>
              <a:rPr lang="en-US" altLang="en-IL" sz="2800" baseline="-25000">
                <a:latin typeface="Symbol" panose="05050102010706020507" pitchFamily="18" charset="2"/>
                <a:cs typeface="Times New Roman" panose="02020603050405020304" pitchFamily="18" charset="0"/>
              </a:rPr>
              <a:t>2</a:t>
            </a:r>
            <a:r>
              <a:rPr lang="en-US" altLang="en-IL" sz="2800">
                <a:latin typeface="Symbol" panose="05050102010706020507" pitchFamily="18" charset="2"/>
                <a:cs typeface="Times New Roman" panose="02020603050405020304" pitchFamily="18" charset="0"/>
              </a:rPr>
              <a:t>; </a:t>
            </a:r>
            <a:r>
              <a:rPr lang="en-US" altLang="en-IL" sz="2800" b="1">
                <a:latin typeface="Symbol" panose="05050102010706020507" pitchFamily="18" charset="2"/>
                <a:cs typeface="Times New Roman" panose="02020603050405020304" pitchFamily="18" charset="0"/>
              </a:rPr>
              <a:t>q</a:t>
            </a:r>
            <a:r>
              <a:rPr lang="en-US" altLang="en-IL" sz="2800" b="1" baseline="-25000">
                <a:latin typeface="Symbol" panose="05050102010706020507" pitchFamily="18" charset="2"/>
                <a:cs typeface="Times New Roman" panose="02020603050405020304" pitchFamily="18" charset="0"/>
              </a:rPr>
              <a:t>2</a:t>
            </a:r>
            <a:r>
              <a:rPr lang="en-US" altLang="en-IL" sz="2800">
                <a:latin typeface="Symbol" panose="05050102010706020507" pitchFamily="18" charset="2"/>
                <a:cs typeface="Times New Roman" panose="02020603050405020304" pitchFamily="18" charset="0"/>
              </a:rPr>
              <a:t>) = M(1+</a:t>
            </a:r>
            <a:r>
              <a:rPr lang="en-US" altLang="en-IL" sz="2800"/>
              <a:t> </a:t>
            </a:r>
            <a:r>
              <a:rPr lang="en-US" altLang="en-IL" sz="2800">
                <a:latin typeface="Symbol" panose="05050102010706020507" pitchFamily="18" charset="2"/>
                <a:cs typeface="Times New Roman" panose="02020603050405020304" pitchFamily="18" charset="0"/>
              </a:rPr>
              <a:t>e</a:t>
            </a:r>
            <a:r>
              <a:rPr lang="en-US" altLang="en-IL" sz="2800" baseline="-25000">
                <a:latin typeface="Symbol" panose="05050102010706020507" pitchFamily="18" charset="2"/>
                <a:cs typeface="Times New Roman" panose="02020603050405020304" pitchFamily="18" charset="0"/>
              </a:rPr>
              <a:t>2</a:t>
            </a:r>
            <a:r>
              <a:rPr lang="en-US" altLang="en-IL" sz="2800">
                <a:latin typeface="Symbol" panose="05050102010706020507" pitchFamily="18" charset="2"/>
                <a:cs typeface="Times New Roman" panose="02020603050405020304" pitchFamily="18" charset="0"/>
              </a:rPr>
              <a:t>)= M(1+s</a:t>
            </a:r>
            <a:r>
              <a:rPr lang="en-US" altLang="en-IL" sz="2800" baseline="-25000">
                <a:latin typeface="Symbol" panose="05050102010706020507" pitchFamily="18" charset="2"/>
                <a:cs typeface="Times New Roman" panose="02020603050405020304" pitchFamily="18" charset="0"/>
              </a:rPr>
              <a:t>e2</a:t>
            </a:r>
            <a:r>
              <a:rPr lang="en-US" altLang="en-IL" sz="2800">
                <a:cs typeface="Times New Roman" panose="02020603050405020304" pitchFamily="18" charset="0"/>
              </a:rPr>
              <a:t>Z</a:t>
            </a:r>
            <a:r>
              <a:rPr lang="en-US" altLang="en-IL" sz="2800" baseline="-25000">
                <a:cs typeface="Times New Roman" panose="02020603050405020304" pitchFamily="18" charset="0"/>
              </a:rPr>
              <a:t>2</a:t>
            </a:r>
            <a:r>
              <a:rPr lang="en-US" altLang="en-IL" sz="2800">
                <a:cs typeface="Times New Roman" panose="02020603050405020304" pitchFamily="18" charset="0"/>
              </a:rPr>
              <a:t>)</a:t>
            </a:r>
            <a:endParaRPr lang="en-US" altLang="en-IL" sz="2800">
              <a:latin typeface="Symbol" panose="05050102010706020507" pitchFamily="18" charset="2"/>
              <a:cs typeface="Times New Roman" panose="02020603050405020304" pitchFamily="18" charset="0"/>
            </a:endParaRPr>
          </a:p>
          <a:p>
            <a:pPr algn="l" rtl="0">
              <a:lnSpc>
                <a:spcPct val="90000"/>
              </a:lnSpc>
              <a:buFont typeface="Wingdings" panose="05000000000000000000" pitchFamily="2" charset="2"/>
              <a:buNone/>
            </a:pPr>
            <a:r>
              <a:rPr lang="en-US" altLang="en-IL" sz="2800">
                <a:cs typeface="Times New Roman" panose="02020603050405020304" pitchFamily="18" charset="0"/>
              </a:rPr>
              <a:t>		M-</a:t>
            </a:r>
            <a:r>
              <a:rPr lang="en-US" altLang="en-IL" sz="2800">
                <a:latin typeface="Symbol" panose="05050102010706020507" pitchFamily="18" charset="2"/>
                <a:cs typeface="Times New Roman" panose="02020603050405020304" pitchFamily="18" charset="0"/>
              </a:rPr>
              <a:t> A</a:t>
            </a:r>
            <a:r>
              <a:rPr lang="en-US" altLang="en-IL" sz="2800">
                <a:cs typeface="Times New Roman" panose="02020603050405020304" pitchFamily="18" charset="0"/>
              </a:rPr>
              <a:t> central value, for example: the median</a:t>
            </a:r>
          </a:p>
          <a:p>
            <a:pPr algn="l" rtl="0">
              <a:lnSpc>
                <a:spcPct val="90000"/>
              </a:lnSpc>
              <a:buFont typeface="Wingdings" panose="05000000000000000000" pitchFamily="2" charset="2"/>
              <a:buNone/>
            </a:pPr>
            <a:r>
              <a:rPr lang="en-US" altLang="en-IL" sz="2800">
                <a:cs typeface="Times New Roman" panose="02020603050405020304" pitchFamily="18" charset="0"/>
              </a:rPr>
              <a:t>		Z</a:t>
            </a:r>
            <a:r>
              <a:rPr lang="en-US" altLang="en-IL" sz="2800" baseline="-25000">
                <a:cs typeface="Times New Roman" panose="02020603050405020304" pitchFamily="18" charset="0"/>
              </a:rPr>
              <a:t>2</a:t>
            </a:r>
            <a:r>
              <a:rPr lang="en-US" altLang="en-IL" sz="2800">
                <a:cs typeface="Times New Roman" panose="02020603050405020304" pitchFamily="18" charset="0"/>
              </a:rPr>
              <a:t>- A standard normal r.v.</a:t>
            </a:r>
          </a:p>
          <a:p>
            <a:pPr algn="l" rtl="0">
              <a:lnSpc>
                <a:spcPct val="90000"/>
              </a:lnSpc>
              <a:buFont typeface="Wingdings" panose="05000000000000000000" pitchFamily="2" charset="2"/>
              <a:buNone/>
            </a:pPr>
            <a:endParaRPr lang="en-US" altLang="en-IL" sz="2800">
              <a:cs typeface="Times New Roman" panose="02020603050405020304" pitchFamily="18" charset="0"/>
            </a:endParaRPr>
          </a:p>
          <a:p>
            <a:pPr algn="l" rtl="0">
              <a:lnSpc>
                <a:spcPct val="90000"/>
              </a:lnSpc>
            </a:pPr>
            <a:r>
              <a:rPr lang="en-US" altLang="en-IL" sz="2800">
                <a:cs typeface="Times New Roman" panose="02020603050405020304" pitchFamily="18" charset="0"/>
              </a:rPr>
              <a:t>Alternatively (</a:t>
            </a:r>
            <a:r>
              <a:rPr lang="en-US" altLang="en-IL" sz="2800">
                <a:latin typeface="Symbol" panose="05050102010706020507" pitchFamily="18" charset="2"/>
                <a:cs typeface="Times New Roman" panose="02020603050405020304" pitchFamily="18" charset="0"/>
              </a:rPr>
              <a:t>e</a:t>
            </a:r>
            <a:r>
              <a:rPr lang="en-US" altLang="en-IL" sz="2800" baseline="-25000">
                <a:latin typeface="Symbol" panose="05050102010706020507" pitchFamily="18" charset="2"/>
                <a:cs typeface="Times New Roman" panose="02020603050405020304" pitchFamily="18" charset="0"/>
              </a:rPr>
              <a:t>2</a:t>
            </a:r>
            <a:r>
              <a:rPr lang="en-US" altLang="en-IL" sz="2800">
                <a:cs typeface="Times New Roman" panose="02020603050405020304" pitchFamily="18" charset="0"/>
              </a:rPr>
              <a:t> &lt;&lt;1): f</a:t>
            </a:r>
            <a:r>
              <a:rPr lang="en-US" altLang="en-IL" sz="2800" baseline="-25000">
                <a:cs typeface="Times New Roman" panose="02020603050405020304" pitchFamily="18" charset="0"/>
              </a:rPr>
              <a:t>2</a:t>
            </a:r>
            <a:r>
              <a:rPr lang="en-US" altLang="en-IL" sz="2800">
                <a:cs typeface="Times New Roman" panose="02020603050405020304" pitchFamily="18" charset="0"/>
              </a:rPr>
              <a:t>(</a:t>
            </a:r>
            <a:r>
              <a:rPr lang="en-US" altLang="en-IL" sz="2800">
                <a:latin typeface="Symbol" panose="05050102010706020507" pitchFamily="18" charset="2"/>
                <a:cs typeface="Times New Roman" panose="02020603050405020304" pitchFamily="18" charset="0"/>
              </a:rPr>
              <a:t>e</a:t>
            </a:r>
            <a:r>
              <a:rPr lang="en-US" altLang="en-IL" sz="2800" baseline="-25000">
                <a:latin typeface="Symbol" panose="05050102010706020507" pitchFamily="18" charset="2"/>
                <a:cs typeface="Times New Roman" panose="02020603050405020304" pitchFamily="18" charset="0"/>
              </a:rPr>
              <a:t>2</a:t>
            </a:r>
            <a:r>
              <a:rPr lang="en-US" altLang="en-IL" sz="2800">
                <a:latin typeface="Symbol" panose="05050102010706020507" pitchFamily="18" charset="2"/>
                <a:cs typeface="Times New Roman" panose="02020603050405020304" pitchFamily="18" charset="0"/>
              </a:rPr>
              <a:t>; </a:t>
            </a:r>
            <a:r>
              <a:rPr lang="en-US" altLang="en-IL" sz="2800" b="1">
                <a:latin typeface="Symbol" panose="05050102010706020507" pitchFamily="18" charset="2"/>
                <a:cs typeface="Times New Roman" panose="02020603050405020304" pitchFamily="18" charset="0"/>
              </a:rPr>
              <a:t>q</a:t>
            </a:r>
            <a:r>
              <a:rPr lang="en-US" altLang="en-IL" sz="2800" b="1" baseline="-25000">
                <a:latin typeface="Symbol" panose="05050102010706020507" pitchFamily="18" charset="2"/>
                <a:cs typeface="Times New Roman" panose="02020603050405020304" pitchFamily="18" charset="0"/>
              </a:rPr>
              <a:t>2</a:t>
            </a:r>
            <a:r>
              <a:rPr lang="en-US" altLang="en-IL" sz="2800">
                <a:latin typeface="Symbol" panose="05050102010706020507" pitchFamily="18" charset="2"/>
                <a:cs typeface="Times New Roman" panose="02020603050405020304" pitchFamily="18" charset="0"/>
              </a:rPr>
              <a:t>) = </a:t>
            </a:r>
            <a:r>
              <a:rPr lang="en-US" altLang="en-IL" sz="2800">
                <a:cs typeface="Times New Roman" panose="02020603050405020304" pitchFamily="18" charset="0"/>
              </a:rPr>
              <a:t>exp(</a:t>
            </a:r>
            <a:r>
              <a:rPr lang="en-US" altLang="en-IL" sz="2800">
                <a:latin typeface="Symbol" panose="05050102010706020507" pitchFamily="18" charset="2"/>
                <a:cs typeface="Times New Roman" panose="02020603050405020304" pitchFamily="18" charset="0"/>
              </a:rPr>
              <a:t>m</a:t>
            </a:r>
            <a:r>
              <a:rPr lang="en-US" altLang="en-IL" sz="2800" baseline="-25000">
                <a:latin typeface="Symbol" panose="05050102010706020507" pitchFamily="18" charset="2"/>
                <a:cs typeface="Times New Roman" panose="02020603050405020304" pitchFamily="18" charset="0"/>
              </a:rPr>
              <a:t>2</a:t>
            </a:r>
            <a:r>
              <a:rPr lang="en-US" altLang="en-IL" sz="2800">
                <a:latin typeface="Symbol" panose="05050102010706020507" pitchFamily="18" charset="2"/>
                <a:cs typeface="Times New Roman" panose="02020603050405020304" pitchFamily="18" charset="0"/>
              </a:rPr>
              <a:t> + s</a:t>
            </a:r>
            <a:r>
              <a:rPr lang="en-US" altLang="en-IL" sz="2800" baseline="-25000">
                <a:latin typeface="Symbol" panose="05050102010706020507" pitchFamily="18" charset="2"/>
                <a:cs typeface="Times New Roman" panose="02020603050405020304" pitchFamily="18" charset="0"/>
              </a:rPr>
              <a:t>e2</a:t>
            </a:r>
            <a:r>
              <a:rPr lang="en-US" altLang="en-IL" sz="2800">
                <a:cs typeface="Times New Roman" panose="02020603050405020304" pitchFamily="18" charset="0"/>
              </a:rPr>
              <a:t>Z</a:t>
            </a:r>
            <a:r>
              <a:rPr lang="en-US" altLang="en-IL" sz="2800" baseline="-25000">
                <a:cs typeface="Times New Roman" panose="02020603050405020304" pitchFamily="18" charset="0"/>
              </a:rPr>
              <a:t>2</a:t>
            </a:r>
            <a:r>
              <a:rPr lang="en-US" altLang="en-IL" sz="2800">
                <a:cs typeface="Times New Roman" panose="02020603050405020304" pitchFamily="18" charset="0"/>
              </a:rPr>
              <a:t>)</a:t>
            </a:r>
            <a:r>
              <a:rPr lang="en-US" altLang="en-IL" sz="2800">
                <a:latin typeface="Symbol" panose="05050102010706020507" pitchFamily="18" charset="2"/>
                <a:cs typeface="Times New Roman" panose="02020603050405020304" pitchFamily="18" charset="0"/>
              </a:rPr>
              <a:t> </a:t>
            </a:r>
          </a:p>
          <a:p>
            <a:pPr algn="ctr" rtl="0">
              <a:lnSpc>
                <a:spcPct val="90000"/>
              </a:lnSpc>
              <a:buFont typeface="Wingdings" panose="05000000000000000000" pitchFamily="2" charset="2"/>
              <a:buNone/>
            </a:pPr>
            <a:endParaRPr lang="en-US" altLang="en-IL" sz="2800">
              <a:latin typeface="Symbol" panose="05050102010706020507" pitchFamily="18" charset="2"/>
              <a:cs typeface="Times New Roman" panose="02020603050405020304" pitchFamily="18" charset="0"/>
            </a:endParaRPr>
          </a:p>
          <a:p>
            <a:pPr algn="ctr" rtl="0">
              <a:lnSpc>
                <a:spcPct val="90000"/>
              </a:lnSpc>
              <a:buFont typeface="Wingdings" panose="05000000000000000000" pitchFamily="2" charset="2"/>
              <a:buNone/>
            </a:pPr>
            <a:endParaRPr lang="en-US" altLang="en-IL" sz="2800" baseline="-25000">
              <a:latin typeface="Symbol" panose="05050102010706020507" pitchFamily="18" charset="2"/>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9D08566D-9907-4603-8D87-3B0819A90B04}"/>
              </a:ext>
            </a:extLst>
          </p:cNvPr>
          <p:cNvSpPr>
            <a:spLocks noGrp="1" noChangeArrowheads="1"/>
          </p:cNvSpPr>
          <p:nvPr>
            <p:ph type="title"/>
          </p:nvPr>
        </p:nvSpPr>
        <p:spPr/>
        <p:txBody>
          <a:bodyPr/>
          <a:lstStyle/>
          <a:p>
            <a:pPr algn="ctr" rtl="0"/>
            <a:r>
              <a:rPr lang="en-US" altLang="en-IL" sz="4000"/>
              <a:t>The RMM Model</a:t>
            </a:r>
            <a:br>
              <a:rPr lang="en-US" altLang="en-IL" sz="4000"/>
            </a:br>
            <a:r>
              <a:rPr lang="en-US" altLang="en-IL" sz="4000"/>
              <a:t> (axiomatic derivation)</a:t>
            </a:r>
          </a:p>
        </p:txBody>
      </p:sp>
      <p:sp>
        <p:nvSpPr>
          <p:cNvPr id="41987" name="Rectangle 3">
            <a:extLst>
              <a:ext uri="{FF2B5EF4-FFF2-40B4-BE49-F238E27FC236}">
                <a16:creationId xmlns:a16="http://schemas.microsoft.com/office/drawing/2014/main" id="{1E9C2729-D4C7-438C-B335-45DE2E375512}"/>
              </a:ext>
            </a:extLst>
          </p:cNvPr>
          <p:cNvSpPr>
            <a:spLocks noGrp="1" noChangeArrowheads="1"/>
          </p:cNvSpPr>
          <p:nvPr>
            <p:ph type="body" idx="1"/>
          </p:nvPr>
        </p:nvSpPr>
        <p:spPr/>
        <p:txBody>
          <a:bodyPr/>
          <a:lstStyle/>
          <a:p>
            <a:pPr algn="ctr" rtl="0">
              <a:spcBef>
                <a:spcPct val="50000"/>
              </a:spcBef>
              <a:buFont typeface="Wingdings" panose="05000000000000000000" pitchFamily="2" charset="2"/>
              <a:buNone/>
            </a:pPr>
            <a:endParaRPr lang="en-US" altLang="en-IL"/>
          </a:p>
          <a:p>
            <a:pPr algn="ctr" rtl="0">
              <a:spcBef>
                <a:spcPct val="50000"/>
              </a:spcBef>
              <a:buFont typeface="Wingdings" panose="05000000000000000000" pitchFamily="2" charset="2"/>
              <a:buNone/>
            </a:pPr>
            <a:r>
              <a:rPr lang="en-US" altLang="en-IL"/>
              <a:t>Modeling </a:t>
            </a:r>
            <a:r>
              <a:rPr lang="en-US" altLang="en-IL">
                <a:latin typeface="Arial" panose="020B0604020202020204" pitchFamily="34" charset="0"/>
              </a:rPr>
              <a:t>“</a:t>
            </a:r>
            <a:r>
              <a:rPr lang="en-US" altLang="en-IL"/>
              <a:t>Externally-generated</a:t>
            </a:r>
            <a:r>
              <a:rPr lang="en-US" altLang="en-IL">
                <a:latin typeface="Arial" panose="020B0604020202020204" pitchFamily="34" charset="0"/>
              </a:rPr>
              <a:t>”</a:t>
            </a:r>
            <a:r>
              <a:rPr lang="en-US" altLang="en-IL"/>
              <a:t> </a:t>
            </a:r>
            <a:r>
              <a:rPr lang="en-US" altLang="en-IL" i="1"/>
              <a:t>random </a:t>
            </a:r>
            <a:r>
              <a:rPr lang="en-US" altLang="en-IL"/>
              <a:t>and </a:t>
            </a:r>
            <a:r>
              <a:rPr lang="en-US" altLang="en-IL" i="1"/>
              <a:t>systematic</a:t>
            </a:r>
            <a:r>
              <a:rPr lang="en-US" altLang="en-IL"/>
              <a:t> variation (f</a:t>
            </a:r>
            <a:r>
              <a:rPr lang="en-US" altLang="en-IL" baseline="-25000"/>
              <a:t>1</a:t>
            </a:r>
            <a:r>
              <a:rPr lang="en-US" altLang="en-IL"/>
              <a:t>):</a:t>
            </a:r>
          </a:p>
          <a:p>
            <a:pPr algn="ctr" rtl="0">
              <a:buFont typeface="Wingdings" panose="05000000000000000000" pitchFamily="2" charset="2"/>
              <a:buNone/>
            </a:pPr>
            <a:endParaRPr lang="en-US" altLang="en-IL"/>
          </a:p>
          <a:p>
            <a:pPr algn="ctr" rtl="0">
              <a:buFont typeface="Wingdings" panose="05000000000000000000" pitchFamily="2" charset="2"/>
              <a:buNone/>
            </a:pPr>
            <a:r>
              <a:rPr lang="en-US" altLang="en-IL"/>
              <a:t> </a:t>
            </a:r>
            <a:r>
              <a:rPr lang="en-US" altLang="en-IL" b="1">
                <a:latin typeface="Arial" panose="020B0604020202020204" pitchFamily="34" charset="0"/>
              </a:rPr>
              <a:t>“</a:t>
            </a:r>
            <a:r>
              <a:rPr lang="en-US" altLang="en-IL" b="1"/>
              <a:t>The Ladder of fundamental monotone convex/concave functions</a:t>
            </a:r>
            <a:r>
              <a:rPr lang="en-US" altLang="en-IL" b="1">
                <a:latin typeface="Arial" panose="020B0604020202020204" pitchFamily="34" charset="0"/>
              </a:rPr>
              <a:t>”</a:t>
            </a:r>
            <a:r>
              <a:rPr lang="en-US" altLang="en-IL" b="1"/>
              <a: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6D3F6A9D-EE98-48E3-B94D-F6FA0A7ED05A}"/>
              </a:ext>
            </a:extLst>
          </p:cNvPr>
          <p:cNvSpPr>
            <a:spLocks noGrp="1" noChangeArrowheads="1"/>
          </p:cNvSpPr>
          <p:nvPr>
            <p:ph type="title"/>
          </p:nvPr>
        </p:nvSpPr>
        <p:spPr/>
        <p:txBody>
          <a:bodyPr/>
          <a:lstStyle/>
          <a:p>
            <a:pPr algn="ctr" rtl="0"/>
            <a:r>
              <a:rPr lang="en-US" altLang="en-IL" sz="4000"/>
              <a:t>The RMM Model</a:t>
            </a:r>
            <a:br>
              <a:rPr lang="en-US" altLang="en-IL" sz="4000"/>
            </a:br>
            <a:r>
              <a:rPr lang="en-US" altLang="en-IL" sz="4000"/>
              <a:t> (axiomatic derivation)</a:t>
            </a:r>
          </a:p>
        </p:txBody>
      </p:sp>
      <p:sp>
        <p:nvSpPr>
          <p:cNvPr id="43011" name="Rectangle 3">
            <a:extLst>
              <a:ext uri="{FF2B5EF4-FFF2-40B4-BE49-F238E27FC236}">
                <a16:creationId xmlns:a16="http://schemas.microsoft.com/office/drawing/2014/main" id="{EE12E112-8D80-4D56-A60F-D2071A8D1BD3}"/>
              </a:ext>
            </a:extLst>
          </p:cNvPr>
          <p:cNvSpPr>
            <a:spLocks noGrp="1" noChangeArrowheads="1"/>
          </p:cNvSpPr>
          <p:nvPr>
            <p:ph type="body" idx="1"/>
          </p:nvPr>
        </p:nvSpPr>
        <p:spPr/>
        <p:txBody>
          <a:bodyPr/>
          <a:lstStyle/>
          <a:p>
            <a:pPr algn="ctr" rtl="0">
              <a:lnSpc>
                <a:spcPct val="90000"/>
              </a:lnSpc>
              <a:spcBef>
                <a:spcPct val="50000"/>
              </a:spcBef>
              <a:buFont typeface="Wingdings" panose="05000000000000000000" pitchFamily="2" charset="2"/>
              <a:buNone/>
            </a:pPr>
            <a:r>
              <a:rPr lang="en-US" altLang="en-IL" b="1"/>
              <a:t>The </a:t>
            </a:r>
            <a:r>
              <a:rPr lang="en-US" altLang="en-IL" b="1">
                <a:latin typeface="Arial" panose="020B0604020202020204" pitchFamily="34" charset="0"/>
              </a:rPr>
              <a:t>“</a:t>
            </a:r>
            <a:r>
              <a:rPr lang="en-US" altLang="en-IL" b="1"/>
              <a:t>Ladder</a:t>
            </a:r>
            <a:r>
              <a:rPr lang="en-US" altLang="en-IL" b="1">
                <a:latin typeface="Arial" panose="020B0604020202020204" pitchFamily="34" charset="0"/>
              </a:rPr>
              <a:t>”</a:t>
            </a:r>
            <a:r>
              <a:rPr lang="en-US" altLang="en-IL" b="1"/>
              <a:t> (V=</a:t>
            </a:r>
            <a:r>
              <a:rPr lang="en-US" altLang="en-IL" b="1">
                <a:latin typeface="Symbol" panose="05050102010706020507" pitchFamily="18" charset="2"/>
              </a:rPr>
              <a:t>h+e</a:t>
            </a:r>
            <a:r>
              <a:rPr lang="en-US" altLang="en-IL" b="1" baseline="-25000">
                <a:latin typeface="Symbol" panose="05050102010706020507" pitchFamily="18" charset="2"/>
              </a:rPr>
              <a:t>1</a:t>
            </a:r>
            <a:r>
              <a:rPr lang="en-US" altLang="en-IL" b="1">
                <a:latin typeface="Symbol" panose="05050102010706020507" pitchFamily="18" charset="2"/>
              </a:rPr>
              <a:t>)</a:t>
            </a:r>
            <a:endParaRPr lang="en-US" altLang="en-IL"/>
          </a:p>
          <a:p>
            <a:pPr algn="ctr" rtl="0">
              <a:lnSpc>
                <a:spcPct val="90000"/>
              </a:lnSpc>
              <a:spcBef>
                <a:spcPct val="0"/>
              </a:spcBef>
              <a:buFont typeface="Wingdings" panose="05000000000000000000" pitchFamily="2" charset="2"/>
              <a:buNone/>
            </a:pPr>
            <a:r>
              <a:rPr lang="en-US" altLang="en-IL" b="1"/>
              <a:t>.</a:t>
            </a:r>
          </a:p>
          <a:p>
            <a:pPr algn="ctr" rtl="0">
              <a:lnSpc>
                <a:spcPct val="90000"/>
              </a:lnSpc>
              <a:spcBef>
                <a:spcPct val="0"/>
              </a:spcBef>
              <a:buFont typeface="Wingdings" panose="05000000000000000000" pitchFamily="2" charset="2"/>
              <a:buNone/>
            </a:pPr>
            <a:r>
              <a:rPr lang="en-US" altLang="en-IL" b="1"/>
              <a:t>.</a:t>
            </a:r>
            <a:endParaRPr lang="he-IL" altLang="en-IL" b="1"/>
          </a:p>
          <a:p>
            <a:pPr algn="ctr" rtl="0">
              <a:lnSpc>
                <a:spcPct val="90000"/>
              </a:lnSpc>
              <a:buFont typeface="Wingdings" panose="05000000000000000000" pitchFamily="2" charset="2"/>
              <a:buNone/>
            </a:pPr>
            <a:r>
              <a:rPr lang="en-US" altLang="en-IL"/>
              <a:t>Exponential-exponential: exp[a exp(V)]</a:t>
            </a:r>
          </a:p>
          <a:p>
            <a:pPr algn="ctr" rtl="0">
              <a:lnSpc>
                <a:spcPct val="90000"/>
              </a:lnSpc>
              <a:buFont typeface="Wingdings" panose="05000000000000000000" pitchFamily="2" charset="2"/>
              <a:buNone/>
            </a:pPr>
            <a:r>
              <a:rPr lang="en-US" altLang="en-IL"/>
              <a:t>Exponential-power: exp(aV</a:t>
            </a:r>
            <a:r>
              <a:rPr lang="en-US" altLang="en-IL" baseline="30000"/>
              <a:t>b</a:t>
            </a:r>
            <a:r>
              <a:rPr lang="en-US" altLang="en-IL"/>
              <a:t>)</a:t>
            </a:r>
          </a:p>
          <a:p>
            <a:pPr algn="ctr" rtl="0">
              <a:lnSpc>
                <a:spcPct val="90000"/>
              </a:lnSpc>
              <a:buFont typeface="Wingdings" panose="05000000000000000000" pitchFamily="2" charset="2"/>
              <a:buNone/>
            </a:pPr>
            <a:r>
              <a:rPr lang="en-US" altLang="en-IL"/>
              <a:t>Exponential: exp(V)</a:t>
            </a:r>
          </a:p>
          <a:p>
            <a:pPr algn="ctr" rtl="0">
              <a:lnSpc>
                <a:spcPct val="90000"/>
              </a:lnSpc>
              <a:buFont typeface="Wingdings" panose="05000000000000000000" pitchFamily="2" charset="2"/>
              <a:buNone/>
            </a:pPr>
            <a:r>
              <a:rPr lang="en-US" altLang="en-IL"/>
              <a:t>Power: V</a:t>
            </a:r>
            <a:r>
              <a:rPr lang="en-US" altLang="en-IL" baseline="30000"/>
              <a:t>a</a:t>
            </a:r>
            <a:endParaRPr lang="en-US" altLang="en-IL"/>
          </a:p>
          <a:p>
            <a:pPr algn="ctr" rtl="0">
              <a:lnSpc>
                <a:spcPct val="90000"/>
              </a:lnSpc>
              <a:buFont typeface="Wingdings" panose="05000000000000000000" pitchFamily="2" charset="2"/>
              <a:buNone/>
            </a:pPr>
            <a:r>
              <a:rPr lang="en-US" altLang="en-IL"/>
              <a:t>Linear: V</a:t>
            </a:r>
          </a:p>
          <a:p>
            <a:pPr algn="ctr" rtl="0">
              <a:lnSpc>
                <a:spcPct val="90000"/>
              </a:lnSpc>
              <a:buFont typeface="Wingdings" panose="05000000000000000000" pitchFamily="2" charset="2"/>
              <a:buNone/>
            </a:pPr>
            <a:endParaRPr lang="en-US" altLang="en-IL"/>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556FB869-4D65-4604-BCB5-1D263B3767BF}"/>
              </a:ext>
            </a:extLst>
          </p:cNvPr>
          <p:cNvSpPr>
            <a:spLocks noGrp="1" noChangeArrowheads="1"/>
          </p:cNvSpPr>
          <p:nvPr>
            <p:ph type="title"/>
          </p:nvPr>
        </p:nvSpPr>
        <p:spPr/>
        <p:txBody>
          <a:bodyPr/>
          <a:lstStyle/>
          <a:p>
            <a:pPr algn="ctr" rtl="0"/>
            <a:r>
              <a:rPr lang="en-US" altLang="en-IL" sz="4000"/>
              <a:t>The RMM Model</a:t>
            </a:r>
            <a:br>
              <a:rPr lang="en-US" altLang="en-IL" sz="4000"/>
            </a:br>
            <a:r>
              <a:rPr lang="en-US" altLang="en-IL" sz="4000"/>
              <a:t> (axiomatic derivation)</a:t>
            </a:r>
          </a:p>
        </p:txBody>
      </p:sp>
      <p:sp>
        <p:nvSpPr>
          <p:cNvPr id="44035" name="Rectangle 3">
            <a:extLst>
              <a:ext uri="{FF2B5EF4-FFF2-40B4-BE49-F238E27FC236}">
                <a16:creationId xmlns:a16="http://schemas.microsoft.com/office/drawing/2014/main" id="{75F508EA-9F05-4818-8A27-11546DE70AC0}"/>
              </a:ext>
            </a:extLst>
          </p:cNvPr>
          <p:cNvSpPr>
            <a:spLocks noGrp="1" noChangeArrowheads="1"/>
          </p:cNvSpPr>
          <p:nvPr>
            <p:ph type="body" idx="1"/>
          </p:nvPr>
        </p:nvSpPr>
        <p:spPr/>
        <p:txBody>
          <a:bodyPr/>
          <a:lstStyle/>
          <a:p>
            <a:pPr algn="ctr" rtl="0">
              <a:buFont typeface="Wingdings" panose="05000000000000000000" pitchFamily="2" charset="2"/>
              <a:buNone/>
            </a:pPr>
            <a:r>
              <a:rPr lang="en-US" altLang="en-IL"/>
              <a:t>Modeling </a:t>
            </a:r>
            <a:r>
              <a:rPr lang="en-US" altLang="en-IL">
                <a:latin typeface="Arial" panose="020B0604020202020204" pitchFamily="34" charset="0"/>
              </a:rPr>
              <a:t>“</a:t>
            </a:r>
            <a:r>
              <a:rPr lang="en-US" altLang="en-IL"/>
              <a:t>Externally-generated</a:t>
            </a:r>
            <a:r>
              <a:rPr lang="en-US" altLang="en-IL">
                <a:latin typeface="Arial" panose="020B0604020202020204" pitchFamily="34" charset="0"/>
              </a:rPr>
              <a:t>”</a:t>
            </a:r>
            <a:r>
              <a:rPr lang="en-US" altLang="en-IL"/>
              <a:t> </a:t>
            </a:r>
            <a:r>
              <a:rPr lang="en-US" altLang="en-IL" i="1"/>
              <a:t>random</a:t>
            </a:r>
            <a:r>
              <a:rPr lang="en-US" altLang="en-IL"/>
              <a:t> and </a:t>
            </a:r>
            <a:r>
              <a:rPr lang="en-US" altLang="en-IL" i="1"/>
              <a:t>systematic</a:t>
            </a:r>
            <a:r>
              <a:rPr lang="en-US" altLang="en-IL"/>
              <a:t> variation:</a:t>
            </a:r>
          </a:p>
          <a:p>
            <a:pPr algn="ctr" rtl="0">
              <a:buFont typeface="Wingdings" panose="05000000000000000000" pitchFamily="2" charset="2"/>
              <a:buNone/>
            </a:pPr>
            <a:r>
              <a:rPr lang="en-US" altLang="en-IL"/>
              <a:t>f</a:t>
            </a:r>
            <a:r>
              <a:rPr lang="en-US" altLang="en-IL" baseline="-25000"/>
              <a:t>1</a:t>
            </a:r>
            <a:r>
              <a:rPr lang="en-US" altLang="en-IL"/>
              <a:t>(</a:t>
            </a:r>
            <a:r>
              <a:rPr lang="en-US" altLang="en-IL">
                <a:latin typeface="Symbol" panose="05050102010706020507" pitchFamily="18" charset="2"/>
              </a:rPr>
              <a:t>h,e</a:t>
            </a:r>
            <a:r>
              <a:rPr lang="en-US" altLang="en-IL" baseline="-25000">
                <a:latin typeface="Symbol" panose="05050102010706020507" pitchFamily="18" charset="2"/>
              </a:rPr>
              <a:t>1</a:t>
            </a:r>
            <a:r>
              <a:rPr lang="en-US" altLang="en-IL">
                <a:latin typeface="Symbol" panose="05050102010706020507" pitchFamily="18" charset="2"/>
              </a:rPr>
              <a:t>; </a:t>
            </a:r>
            <a:r>
              <a:rPr lang="en-US" altLang="en-IL" b="1">
                <a:latin typeface="Symbol" panose="05050102010706020507" pitchFamily="18" charset="2"/>
              </a:rPr>
              <a:t>q</a:t>
            </a:r>
            <a:r>
              <a:rPr lang="en-US" altLang="en-IL" b="1" baseline="-25000">
                <a:latin typeface="Symbol" panose="05050102010706020507" pitchFamily="18" charset="2"/>
              </a:rPr>
              <a:t>1</a:t>
            </a:r>
            <a:r>
              <a:rPr lang="en-US" altLang="en-IL">
                <a:latin typeface="Symbol" panose="05050102010706020507" pitchFamily="18" charset="2"/>
              </a:rPr>
              <a:t>) = </a:t>
            </a:r>
            <a:r>
              <a:rPr lang="en-US" altLang="en-IL">
                <a:cs typeface="Times New Roman" panose="02020603050405020304" pitchFamily="18" charset="0"/>
              </a:rPr>
              <a:t>exp{(</a:t>
            </a:r>
            <a:r>
              <a:rPr lang="en-US" altLang="en-IL">
                <a:latin typeface="Symbol" panose="05050102010706020507" pitchFamily="18" charset="2"/>
                <a:cs typeface="Times New Roman" panose="02020603050405020304" pitchFamily="18" charset="0"/>
              </a:rPr>
              <a:t>a/l)[(h+e</a:t>
            </a:r>
            <a:r>
              <a:rPr lang="en-US" altLang="en-IL" baseline="-25000">
                <a:latin typeface="Symbol" panose="05050102010706020507" pitchFamily="18" charset="2"/>
                <a:cs typeface="Times New Roman" panose="02020603050405020304" pitchFamily="18" charset="0"/>
              </a:rPr>
              <a:t>1</a:t>
            </a:r>
            <a:r>
              <a:rPr lang="en-US" altLang="en-IL">
                <a:latin typeface="Symbol" panose="05050102010706020507" pitchFamily="18" charset="2"/>
                <a:cs typeface="Times New Roman" panose="02020603050405020304" pitchFamily="18" charset="0"/>
              </a:rPr>
              <a:t>)</a:t>
            </a:r>
            <a:r>
              <a:rPr lang="en-US" altLang="en-IL" baseline="30000">
                <a:latin typeface="Symbol" panose="05050102010706020507" pitchFamily="18" charset="2"/>
                <a:cs typeface="Times New Roman" panose="02020603050405020304" pitchFamily="18" charset="0"/>
              </a:rPr>
              <a:t>l</a:t>
            </a:r>
            <a:r>
              <a:rPr lang="en-US" altLang="en-IL">
                <a:latin typeface="Symbol" panose="05050102010706020507" pitchFamily="18" charset="2"/>
                <a:cs typeface="Times New Roman" panose="02020603050405020304" pitchFamily="18" charset="0"/>
              </a:rPr>
              <a:t> </a:t>
            </a:r>
            <a:r>
              <a:rPr lang="en-US" altLang="en-IL">
                <a:cs typeface="Times New Roman" panose="02020603050405020304" pitchFamily="18" charset="0"/>
              </a:rPr>
              <a:t>-</a:t>
            </a:r>
            <a:r>
              <a:rPr lang="en-US" altLang="en-IL">
                <a:latin typeface="Symbol" panose="05050102010706020507" pitchFamily="18" charset="2"/>
                <a:cs typeface="Times New Roman" panose="02020603050405020304" pitchFamily="18" charset="0"/>
              </a:rPr>
              <a:t> 1]}</a:t>
            </a:r>
          </a:p>
          <a:p>
            <a:pPr algn="ctr" rtl="0">
              <a:buFont typeface="Wingdings" panose="05000000000000000000" pitchFamily="2" charset="2"/>
              <a:buNone/>
            </a:pPr>
            <a:endParaRPr lang="en-US" altLang="en-IL">
              <a:latin typeface="Symbol" panose="05050102010706020507" pitchFamily="18" charset="2"/>
              <a:cs typeface="Times New Roman" panose="02020603050405020304" pitchFamily="18" charset="0"/>
            </a:endParaRPr>
          </a:p>
          <a:p>
            <a:pPr algn="ctr" rtl="0">
              <a:buFont typeface="Wingdings" panose="05000000000000000000" pitchFamily="2" charset="2"/>
              <a:buNone/>
            </a:pPr>
            <a:r>
              <a:rPr lang="en-US" altLang="en-IL"/>
              <a:t>Does this represent well the </a:t>
            </a:r>
            <a:r>
              <a:rPr lang="en-US" altLang="en-IL">
                <a:latin typeface="Arial" panose="020B0604020202020204" pitchFamily="34" charset="0"/>
              </a:rPr>
              <a:t>“</a:t>
            </a:r>
            <a:r>
              <a:rPr lang="en-US" altLang="en-IL"/>
              <a:t>Ladder</a:t>
            </a:r>
            <a:r>
              <a:rPr lang="en-US" altLang="en-IL">
                <a:latin typeface="Arial" panose="020B0604020202020204" pitchFamily="34" charset="0"/>
              </a:rPr>
              <a:t>”</a:t>
            </a:r>
            <a:r>
              <a:rPr lang="en-US" altLang="en-IL"/>
              <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891A9047-222F-478D-A120-E116EFCC1A2F}"/>
              </a:ext>
            </a:extLst>
          </p:cNvPr>
          <p:cNvSpPr>
            <a:spLocks noGrp="1" noChangeArrowheads="1"/>
          </p:cNvSpPr>
          <p:nvPr>
            <p:ph type="title"/>
          </p:nvPr>
        </p:nvSpPr>
        <p:spPr/>
        <p:txBody>
          <a:bodyPr/>
          <a:lstStyle/>
          <a:p>
            <a:pPr algn="ctr" rtl="0"/>
            <a:r>
              <a:rPr lang="en-US" altLang="en-IL" sz="4000"/>
              <a:t>The RMM Model</a:t>
            </a:r>
            <a:br>
              <a:rPr lang="en-US" altLang="en-IL" sz="4000"/>
            </a:br>
            <a:r>
              <a:rPr lang="en-US" altLang="en-IL" sz="4000"/>
              <a:t> (axiomatic derivation)</a:t>
            </a:r>
          </a:p>
        </p:txBody>
      </p:sp>
      <p:sp>
        <p:nvSpPr>
          <p:cNvPr id="45059" name="Rectangle 3">
            <a:extLst>
              <a:ext uri="{FF2B5EF4-FFF2-40B4-BE49-F238E27FC236}">
                <a16:creationId xmlns:a16="http://schemas.microsoft.com/office/drawing/2014/main" id="{F0BEA9A1-E89F-4885-B4A2-CBCC7ACA567D}"/>
              </a:ext>
            </a:extLst>
          </p:cNvPr>
          <p:cNvSpPr>
            <a:spLocks noGrp="1" noChangeArrowheads="1"/>
          </p:cNvSpPr>
          <p:nvPr>
            <p:ph type="body" idx="1"/>
          </p:nvPr>
        </p:nvSpPr>
        <p:spPr/>
        <p:txBody>
          <a:bodyPr/>
          <a:lstStyle/>
          <a:p>
            <a:pPr algn="ctr" rtl="0">
              <a:buFont typeface="Wingdings" panose="05000000000000000000" pitchFamily="2" charset="2"/>
              <a:buNone/>
            </a:pPr>
            <a:r>
              <a:rPr lang="en-US" altLang="en-IL"/>
              <a:t>f</a:t>
            </a:r>
            <a:r>
              <a:rPr lang="en-US" altLang="en-IL" baseline="-25000"/>
              <a:t>1</a:t>
            </a:r>
            <a:r>
              <a:rPr lang="en-US" altLang="en-IL"/>
              <a:t>(</a:t>
            </a:r>
            <a:r>
              <a:rPr lang="en-US" altLang="en-IL">
                <a:latin typeface="Symbol" panose="05050102010706020507" pitchFamily="18" charset="2"/>
              </a:rPr>
              <a:t>h,e</a:t>
            </a:r>
            <a:r>
              <a:rPr lang="en-US" altLang="en-IL" baseline="-25000">
                <a:latin typeface="Symbol" panose="05050102010706020507" pitchFamily="18" charset="2"/>
              </a:rPr>
              <a:t>1</a:t>
            </a:r>
            <a:r>
              <a:rPr lang="en-US" altLang="en-IL">
                <a:latin typeface="Symbol" panose="05050102010706020507" pitchFamily="18" charset="2"/>
              </a:rPr>
              <a:t>; </a:t>
            </a:r>
            <a:r>
              <a:rPr lang="en-US" altLang="en-IL" b="1">
                <a:latin typeface="Symbol" panose="05050102010706020507" pitchFamily="18" charset="2"/>
              </a:rPr>
              <a:t>q</a:t>
            </a:r>
            <a:r>
              <a:rPr lang="en-US" altLang="en-IL" b="1" baseline="-25000">
                <a:latin typeface="Symbol" panose="05050102010706020507" pitchFamily="18" charset="2"/>
              </a:rPr>
              <a:t>1</a:t>
            </a:r>
            <a:r>
              <a:rPr lang="en-US" altLang="en-IL">
                <a:latin typeface="Symbol" panose="05050102010706020507" pitchFamily="18" charset="2"/>
              </a:rPr>
              <a:t>) = </a:t>
            </a:r>
            <a:r>
              <a:rPr lang="en-US" altLang="en-IL">
                <a:cs typeface="Times New Roman" panose="02020603050405020304" pitchFamily="18" charset="0"/>
              </a:rPr>
              <a:t>exp{(</a:t>
            </a:r>
            <a:r>
              <a:rPr lang="en-US" altLang="en-IL">
                <a:latin typeface="Symbol" panose="05050102010706020507" pitchFamily="18" charset="2"/>
                <a:cs typeface="Times New Roman" panose="02020603050405020304" pitchFamily="18" charset="0"/>
              </a:rPr>
              <a:t>a/l)[(h+e</a:t>
            </a:r>
            <a:r>
              <a:rPr lang="en-US" altLang="en-IL" baseline="-25000">
                <a:latin typeface="Symbol" panose="05050102010706020507" pitchFamily="18" charset="2"/>
                <a:cs typeface="Times New Roman" panose="02020603050405020304" pitchFamily="18" charset="0"/>
              </a:rPr>
              <a:t>1</a:t>
            </a:r>
            <a:r>
              <a:rPr lang="en-US" altLang="en-IL">
                <a:latin typeface="Symbol" panose="05050102010706020507" pitchFamily="18" charset="2"/>
                <a:cs typeface="Times New Roman" panose="02020603050405020304" pitchFamily="18" charset="0"/>
              </a:rPr>
              <a:t>)</a:t>
            </a:r>
            <a:r>
              <a:rPr lang="en-US" altLang="en-IL" baseline="30000">
                <a:latin typeface="Symbol" panose="05050102010706020507" pitchFamily="18" charset="2"/>
                <a:cs typeface="Times New Roman" panose="02020603050405020304" pitchFamily="18" charset="0"/>
              </a:rPr>
              <a:t>l</a:t>
            </a:r>
            <a:r>
              <a:rPr lang="en-US" altLang="en-IL">
                <a:latin typeface="Symbol" panose="05050102010706020507" pitchFamily="18" charset="2"/>
                <a:cs typeface="Times New Roman" panose="02020603050405020304" pitchFamily="18" charset="0"/>
              </a:rPr>
              <a:t> </a:t>
            </a:r>
            <a:r>
              <a:rPr lang="en-US" altLang="en-IL">
                <a:cs typeface="Times New Roman" panose="02020603050405020304" pitchFamily="18" charset="0"/>
              </a:rPr>
              <a:t>-</a:t>
            </a:r>
            <a:r>
              <a:rPr lang="en-US" altLang="en-IL">
                <a:latin typeface="Symbol" panose="05050102010706020507" pitchFamily="18" charset="2"/>
                <a:cs typeface="Times New Roman" panose="02020603050405020304" pitchFamily="18" charset="0"/>
              </a:rPr>
              <a:t> 1]}</a:t>
            </a:r>
          </a:p>
          <a:p>
            <a:pPr algn="ctr" rtl="0">
              <a:buFont typeface="Wingdings" panose="05000000000000000000" pitchFamily="2" charset="2"/>
              <a:buNone/>
            </a:pPr>
            <a:r>
              <a:rPr lang="en-US" altLang="en-IL" b="1"/>
              <a:t>Special Cases:</a:t>
            </a:r>
          </a:p>
          <a:p>
            <a:pPr algn="l" rtl="0"/>
            <a:r>
              <a:rPr lang="en-US" altLang="en-IL"/>
              <a:t>Linear: </a:t>
            </a:r>
            <a:r>
              <a:rPr lang="en-US" altLang="en-IL">
                <a:latin typeface="Symbol" panose="05050102010706020507" pitchFamily="18" charset="2"/>
              </a:rPr>
              <a:t>l=0, a=1</a:t>
            </a:r>
            <a:endParaRPr lang="en-US" altLang="en-IL">
              <a:cs typeface="Times New Roman" panose="02020603050405020304" pitchFamily="18" charset="0"/>
            </a:endParaRPr>
          </a:p>
          <a:p>
            <a:pPr algn="l" rtl="0"/>
            <a:r>
              <a:rPr lang="en-US" altLang="en-IL">
                <a:cs typeface="Times New Roman" panose="02020603050405020304" pitchFamily="18" charset="0"/>
              </a:rPr>
              <a:t>Power: </a:t>
            </a:r>
            <a:r>
              <a:rPr lang="en-US" altLang="en-IL">
                <a:latin typeface="Symbol" panose="05050102010706020507" pitchFamily="18" charset="2"/>
              </a:rPr>
              <a:t>l=0, a</a:t>
            </a:r>
            <a:r>
              <a:rPr lang="en-US" altLang="en-IL">
                <a:latin typeface="Symbol" panose="05050102010706020507" pitchFamily="18" charset="2"/>
                <a:sym typeface="Symbol" panose="05050102010706020507" pitchFamily="18" charset="2"/>
              </a:rPr>
              <a:t></a:t>
            </a:r>
            <a:r>
              <a:rPr lang="en-US" altLang="en-IL">
                <a:latin typeface="Symbol" panose="05050102010706020507" pitchFamily="18" charset="2"/>
              </a:rPr>
              <a:t>1</a:t>
            </a:r>
          </a:p>
          <a:p>
            <a:pPr algn="l" rtl="0"/>
            <a:r>
              <a:rPr lang="en-US" altLang="en-IL"/>
              <a:t>Exponential: </a:t>
            </a:r>
            <a:r>
              <a:rPr lang="en-US" altLang="en-IL">
                <a:latin typeface="Symbol" panose="05050102010706020507" pitchFamily="18" charset="2"/>
              </a:rPr>
              <a:t>l=1</a:t>
            </a:r>
          </a:p>
          <a:p>
            <a:pPr algn="l" rtl="0"/>
            <a:r>
              <a:rPr lang="en-US" altLang="en-IL"/>
              <a:t>Exponential-power: </a:t>
            </a:r>
            <a:r>
              <a:rPr lang="en-US" altLang="en-IL">
                <a:latin typeface="Symbol" panose="05050102010706020507" pitchFamily="18" charset="2"/>
              </a:rPr>
              <a:t>l</a:t>
            </a:r>
            <a:r>
              <a:rPr lang="en-US" altLang="en-IL">
                <a:latin typeface="Symbol" panose="05050102010706020507" pitchFamily="18" charset="2"/>
                <a:sym typeface="Symbol" panose="05050102010706020507" pitchFamily="18" charset="2"/>
              </a:rPr>
              <a:t>0, l1</a:t>
            </a:r>
          </a:p>
          <a:p>
            <a:pPr algn="l" rtl="0"/>
            <a:r>
              <a:rPr lang="en-US" altLang="en-IL">
                <a:cs typeface="Times New Roman" panose="02020603050405020304" pitchFamily="18" charset="0"/>
                <a:sym typeface="Symbol" panose="05050102010706020507" pitchFamily="18" charset="2"/>
              </a:rPr>
              <a:t>Exponential-exponential: ??</a:t>
            </a:r>
          </a:p>
          <a:p>
            <a:pPr algn="l" rtl="0"/>
            <a:endParaRPr lang="en-US" altLang="en-IL"/>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D4546976-13EE-453A-A688-A0E09445B475}"/>
              </a:ext>
            </a:extLst>
          </p:cNvPr>
          <p:cNvSpPr>
            <a:spLocks noGrp="1" noChangeArrowheads="1"/>
          </p:cNvSpPr>
          <p:nvPr>
            <p:ph type="title"/>
          </p:nvPr>
        </p:nvSpPr>
        <p:spPr/>
        <p:txBody>
          <a:bodyPr/>
          <a:lstStyle/>
          <a:p>
            <a:pPr algn="ctr" rtl="0"/>
            <a:r>
              <a:rPr lang="en-US" altLang="en-IL" sz="4000"/>
              <a:t>The RMM Model</a:t>
            </a:r>
            <a:br>
              <a:rPr lang="en-US" altLang="en-IL" sz="4000"/>
            </a:br>
            <a:r>
              <a:rPr lang="en-US" altLang="en-IL" sz="4000"/>
              <a:t> (axiomatic derivation)</a:t>
            </a:r>
          </a:p>
        </p:txBody>
      </p:sp>
      <p:sp>
        <p:nvSpPr>
          <p:cNvPr id="46083" name="Rectangle 3">
            <a:extLst>
              <a:ext uri="{FF2B5EF4-FFF2-40B4-BE49-F238E27FC236}">
                <a16:creationId xmlns:a16="http://schemas.microsoft.com/office/drawing/2014/main" id="{0A0BDBB7-992D-464B-A71C-BF86C0B8EF81}"/>
              </a:ext>
            </a:extLst>
          </p:cNvPr>
          <p:cNvSpPr>
            <a:spLocks noGrp="1" noChangeArrowheads="1"/>
          </p:cNvSpPr>
          <p:nvPr>
            <p:ph type="body" idx="1"/>
          </p:nvPr>
        </p:nvSpPr>
        <p:spPr/>
        <p:txBody>
          <a:bodyPr/>
          <a:lstStyle/>
          <a:p>
            <a:pPr algn="ctr" rtl="0">
              <a:lnSpc>
                <a:spcPct val="90000"/>
              </a:lnSpc>
              <a:buFont typeface="Wingdings" panose="05000000000000000000" pitchFamily="2" charset="2"/>
              <a:buNone/>
            </a:pPr>
            <a:r>
              <a:rPr lang="en-US" altLang="en-IL"/>
              <a:t>f</a:t>
            </a:r>
            <a:r>
              <a:rPr lang="en-US" altLang="en-IL" baseline="-25000"/>
              <a:t>1</a:t>
            </a:r>
            <a:r>
              <a:rPr lang="en-US" altLang="en-IL"/>
              <a:t>(</a:t>
            </a:r>
            <a:r>
              <a:rPr lang="en-US" altLang="en-IL">
                <a:latin typeface="Symbol" panose="05050102010706020507" pitchFamily="18" charset="2"/>
              </a:rPr>
              <a:t>h,e</a:t>
            </a:r>
            <a:r>
              <a:rPr lang="en-US" altLang="en-IL" baseline="-25000">
                <a:latin typeface="Symbol" panose="05050102010706020507" pitchFamily="18" charset="2"/>
              </a:rPr>
              <a:t>1</a:t>
            </a:r>
            <a:r>
              <a:rPr lang="en-US" altLang="en-IL">
                <a:latin typeface="Symbol" panose="05050102010706020507" pitchFamily="18" charset="2"/>
              </a:rPr>
              <a:t>; </a:t>
            </a:r>
            <a:r>
              <a:rPr lang="en-US" altLang="en-IL" b="1">
                <a:latin typeface="Symbol" panose="05050102010706020507" pitchFamily="18" charset="2"/>
              </a:rPr>
              <a:t>q</a:t>
            </a:r>
            <a:r>
              <a:rPr lang="en-US" altLang="en-IL" b="1" baseline="-25000">
                <a:latin typeface="Symbol" panose="05050102010706020507" pitchFamily="18" charset="2"/>
              </a:rPr>
              <a:t>1</a:t>
            </a:r>
            <a:r>
              <a:rPr lang="en-US" altLang="en-IL">
                <a:latin typeface="Symbol" panose="05050102010706020507" pitchFamily="18" charset="2"/>
              </a:rPr>
              <a:t>) = </a:t>
            </a:r>
            <a:r>
              <a:rPr lang="en-US" altLang="en-IL">
                <a:cs typeface="Times New Roman" panose="02020603050405020304" pitchFamily="18" charset="0"/>
              </a:rPr>
              <a:t>exp{(</a:t>
            </a:r>
            <a:r>
              <a:rPr lang="en-US" altLang="en-IL">
                <a:latin typeface="Symbol" panose="05050102010706020507" pitchFamily="18" charset="2"/>
                <a:cs typeface="Times New Roman" panose="02020603050405020304" pitchFamily="18" charset="0"/>
              </a:rPr>
              <a:t>a/l)[(h+e</a:t>
            </a:r>
            <a:r>
              <a:rPr lang="en-US" altLang="en-IL" baseline="-25000">
                <a:latin typeface="Symbol" panose="05050102010706020507" pitchFamily="18" charset="2"/>
                <a:cs typeface="Times New Roman" panose="02020603050405020304" pitchFamily="18" charset="0"/>
              </a:rPr>
              <a:t>1</a:t>
            </a:r>
            <a:r>
              <a:rPr lang="en-US" altLang="en-IL">
                <a:latin typeface="Symbol" panose="05050102010706020507" pitchFamily="18" charset="2"/>
                <a:cs typeface="Times New Roman" panose="02020603050405020304" pitchFamily="18" charset="0"/>
              </a:rPr>
              <a:t>)</a:t>
            </a:r>
            <a:r>
              <a:rPr lang="en-US" altLang="en-IL" baseline="30000">
                <a:latin typeface="Symbol" panose="05050102010706020507" pitchFamily="18" charset="2"/>
                <a:cs typeface="Times New Roman" panose="02020603050405020304" pitchFamily="18" charset="0"/>
              </a:rPr>
              <a:t>l</a:t>
            </a:r>
            <a:r>
              <a:rPr lang="en-US" altLang="en-IL">
                <a:latin typeface="Symbol" panose="05050102010706020507" pitchFamily="18" charset="2"/>
                <a:cs typeface="Times New Roman" panose="02020603050405020304" pitchFamily="18" charset="0"/>
              </a:rPr>
              <a:t> </a:t>
            </a:r>
            <a:r>
              <a:rPr lang="en-US" altLang="en-IL">
                <a:cs typeface="Times New Roman" panose="02020603050405020304" pitchFamily="18" charset="0"/>
              </a:rPr>
              <a:t>-</a:t>
            </a:r>
            <a:r>
              <a:rPr lang="en-US" altLang="en-IL">
                <a:latin typeface="Symbol" panose="05050102010706020507" pitchFamily="18" charset="2"/>
                <a:cs typeface="Times New Roman" panose="02020603050405020304" pitchFamily="18" charset="0"/>
              </a:rPr>
              <a:t> 1]}</a:t>
            </a:r>
          </a:p>
          <a:p>
            <a:pPr algn="ctr" rtl="0">
              <a:lnSpc>
                <a:spcPct val="90000"/>
              </a:lnSpc>
            </a:pPr>
            <a:endParaRPr lang="en-US" altLang="en-IL"/>
          </a:p>
          <a:p>
            <a:pPr algn="l" rtl="0">
              <a:lnSpc>
                <a:spcPct val="90000"/>
              </a:lnSpc>
              <a:buFont typeface="Wingdings" panose="05000000000000000000" pitchFamily="2" charset="2"/>
              <a:buNone/>
            </a:pPr>
            <a:r>
              <a:rPr lang="en-US" altLang="en-IL"/>
              <a:t>Insert:	</a:t>
            </a:r>
            <a:r>
              <a:rPr lang="en-US" altLang="en-IL">
                <a:cs typeface="Times New Roman" panose="02020603050405020304" pitchFamily="18" charset="0"/>
              </a:rPr>
              <a:t>exp{(</a:t>
            </a:r>
            <a:r>
              <a:rPr lang="en-US" altLang="en-IL">
                <a:latin typeface="Symbol" panose="05050102010706020507" pitchFamily="18" charset="2"/>
                <a:cs typeface="Times New Roman" panose="02020603050405020304" pitchFamily="18" charset="0"/>
              </a:rPr>
              <a:t>b/k)[(h+e</a:t>
            </a:r>
            <a:r>
              <a:rPr lang="en-US" altLang="en-IL" baseline="-25000">
                <a:latin typeface="Symbol" panose="05050102010706020507" pitchFamily="18" charset="2"/>
                <a:cs typeface="Times New Roman" panose="02020603050405020304" pitchFamily="18" charset="0"/>
              </a:rPr>
              <a:t>1</a:t>
            </a:r>
            <a:r>
              <a:rPr lang="en-US" altLang="en-IL">
                <a:latin typeface="Symbol" panose="05050102010706020507" pitchFamily="18" charset="2"/>
                <a:cs typeface="Times New Roman" panose="02020603050405020304" pitchFamily="18" charset="0"/>
              </a:rPr>
              <a:t>)</a:t>
            </a:r>
            <a:r>
              <a:rPr lang="en-US" altLang="en-IL" baseline="30000">
                <a:latin typeface="Symbol" panose="05050102010706020507" pitchFamily="18" charset="2"/>
                <a:cs typeface="Times New Roman" panose="02020603050405020304" pitchFamily="18" charset="0"/>
              </a:rPr>
              <a:t>k</a:t>
            </a:r>
            <a:r>
              <a:rPr lang="en-US" altLang="en-IL">
                <a:latin typeface="Symbol" panose="05050102010706020507" pitchFamily="18" charset="2"/>
                <a:cs typeface="Times New Roman" panose="02020603050405020304" pitchFamily="18" charset="0"/>
              </a:rPr>
              <a:t> </a:t>
            </a:r>
            <a:r>
              <a:rPr lang="en-US" altLang="en-IL">
                <a:cs typeface="Times New Roman" panose="02020603050405020304" pitchFamily="18" charset="0"/>
              </a:rPr>
              <a:t>-</a:t>
            </a:r>
            <a:r>
              <a:rPr lang="en-US" altLang="en-IL">
                <a:latin typeface="Symbol" panose="05050102010706020507" pitchFamily="18" charset="2"/>
                <a:cs typeface="Times New Roman" panose="02020603050405020304" pitchFamily="18" charset="0"/>
              </a:rPr>
              <a:t> 1]}</a:t>
            </a:r>
          </a:p>
          <a:p>
            <a:pPr algn="l" rtl="0">
              <a:lnSpc>
                <a:spcPct val="90000"/>
              </a:lnSpc>
              <a:buFont typeface="Wingdings" panose="05000000000000000000" pitchFamily="2" charset="2"/>
              <a:buNone/>
            </a:pPr>
            <a:r>
              <a:rPr lang="en-US" altLang="en-IL"/>
              <a:t>For </a:t>
            </a:r>
            <a:r>
              <a:rPr lang="en-US" altLang="en-IL">
                <a:latin typeface="Symbol" panose="05050102010706020507" pitchFamily="18" charset="2"/>
              </a:rPr>
              <a:t>k=0, b=1:</a:t>
            </a:r>
          </a:p>
          <a:p>
            <a:pPr algn="ctr" rtl="0">
              <a:lnSpc>
                <a:spcPct val="90000"/>
              </a:lnSpc>
              <a:buFont typeface="Wingdings" panose="05000000000000000000" pitchFamily="2" charset="2"/>
              <a:buNone/>
            </a:pPr>
            <a:r>
              <a:rPr lang="en-US" altLang="en-IL">
                <a:cs typeface="Times New Roman" panose="02020603050405020304" pitchFamily="18" charset="0"/>
              </a:rPr>
              <a:t>exp{(</a:t>
            </a:r>
            <a:r>
              <a:rPr lang="en-US" altLang="en-IL">
                <a:latin typeface="Symbol" panose="05050102010706020507" pitchFamily="18" charset="2"/>
                <a:cs typeface="Times New Roman" panose="02020603050405020304" pitchFamily="18" charset="0"/>
              </a:rPr>
              <a:t>b/k)[(h+e</a:t>
            </a:r>
            <a:r>
              <a:rPr lang="en-US" altLang="en-IL" baseline="-25000">
                <a:latin typeface="Symbol" panose="05050102010706020507" pitchFamily="18" charset="2"/>
                <a:cs typeface="Times New Roman" panose="02020603050405020304" pitchFamily="18" charset="0"/>
              </a:rPr>
              <a:t>1</a:t>
            </a:r>
            <a:r>
              <a:rPr lang="en-US" altLang="en-IL">
                <a:latin typeface="Symbol" panose="05050102010706020507" pitchFamily="18" charset="2"/>
                <a:cs typeface="Times New Roman" panose="02020603050405020304" pitchFamily="18" charset="0"/>
              </a:rPr>
              <a:t>)</a:t>
            </a:r>
            <a:r>
              <a:rPr lang="en-US" altLang="en-IL" baseline="30000">
                <a:latin typeface="Symbol" panose="05050102010706020507" pitchFamily="18" charset="2"/>
                <a:cs typeface="Times New Roman" panose="02020603050405020304" pitchFamily="18" charset="0"/>
              </a:rPr>
              <a:t>k</a:t>
            </a:r>
            <a:r>
              <a:rPr lang="en-US" altLang="en-IL">
                <a:latin typeface="Symbol" panose="05050102010706020507" pitchFamily="18" charset="2"/>
                <a:cs typeface="Times New Roman" panose="02020603050405020304" pitchFamily="18" charset="0"/>
              </a:rPr>
              <a:t> </a:t>
            </a:r>
            <a:r>
              <a:rPr lang="en-US" altLang="en-IL">
                <a:cs typeface="Times New Roman" panose="02020603050405020304" pitchFamily="18" charset="0"/>
              </a:rPr>
              <a:t>-</a:t>
            </a:r>
            <a:r>
              <a:rPr lang="en-US" altLang="en-IL">
                <a:latin typeface="Symbol" panose="05050102010706020507" pitchFamily="18" charset="2"/>
                <a:cs typeface="Times New Roman" panose="02020603050405020304" pitchFamily="18" charset="0"/>
              </a:rPr>
              <a:t> 1]}= h+e</a:t>
            </a:r>
            <a:r>
              <a:rPr lang="en-US" altLang="en-IL" baseline="-25000">
                <a:latin typeface="Symbol" panose="05050102010706020507" pitchFamily="18" charset="2"/>
                <a:cs typeface="Times New Roman" panose="02020603050405020304" pitchFamily="18" charset="0"/>
              </a:rPr>
              <a:t>1</a:t>
            </a:r>
            <a:r>
              <a:rPr lang="en-US" altLang="en-IL">
                <a:latin typeface="Symbol" panose="05050102010706020507" pitchFamily="18" charset="2"/>
                <a:cs typeface="Times New Roman" panose="02020603050405020304" pitchFamily="18" charset="0"/>
              </a:rPr>
              <a:t> </a:t>
            </a:r>
          </a:p>
          <a:p>
            <a:pPr algn="l" rtl="0">
              <a:lnSpc>
                <a:spcPct val="90000"/>
              </a:lnSpc>
              <a:buFont typeface="Wingdings" panose="05000000000000000000" pitchFamily="2" charset="2"/>
              <a:buNone/>
            </a:pPr>
            <a:endParaRPr lang="en-US" altLang="en-IL"/>
          </a:p>
          <a:p>
            <a:pPr algn="l" rtl="0">
              <a:lnSpc>
                <a:spcPct val="90000"/>
              </a:lnSpc>
              <a:buFont typeface="Wingdings" panose="05000000000000000000" pitchFamily="2" charset="2"/>
              <a:buNone/>
            </a:pPr>
            <a:r>
              <a:rPr lang="en-US" altLang="en-IL" b="1"/>
              <a:t>Adding two parameters allows a repeat of the cycle </a:t>
            </a:r>
            <a:r>
              <a:rPr lang="en-US" altLang="en-IL" b="1">
                <a:latin typeface="Arial" panose="020B0604020202020204" pitchFamily="34" charset="0"/>
              </a:rPr>
              <a:t>“</a:t>
            </a:r>
            <a:r>
              <a:rPr lang="en-US" altLang="en-IL" b="1"/>
              <a:t>Linear-power-exponential</a:t>
            </a:r>
            <a:r>
              <a:rPr lang="en-US" altLang="en-IL" b="1">
                <a:latin typeface="Arial" panose="020B0604020202020204" pitchFamily="34" charset="0"/>
              </a:rPr>
              <a:t>”</a:t>
            </a:r>
            <a:endParaRPr lang="en-US" altLang="en-IL" b="1"/>
          </a:p>
          <a:p>
            <a:pPr algn="ctr" rtl="0">
              <a:lnSpc>
                <a:spcPct val="90000"/>
              </a:lnSpc>
              <a:buFont typeface="Wingdings" panose="05000000000000000000" pitchFamily="2" charset="2"/>
              <a:buNone/>
            </a:pPr>
            <a:endParaRPr lang="en-US" altLang="en-IL" b="1"/>
          </a:p>
        </p:txBody>
      </p:sp>
      <p:sp>
        <p:nvSpPr>
          <p:cNvPr id="46084" name="Line 4">
            <a:extLst>
              <a:ext uri="{FF2B5EF4-FFF2-40B4-BE49-F238E27FC236}">
                <a16:creationId xmlns:a16="http://schemas.microsoft.com/office/drawing/2014/main" id="{1DAF0F9A-F1CE-4F26-AA9B-29433C55CF66}"/>
              </a:ext>
            </a:extLst>
          </p:cNvPr>
          <p:cNvSpPr>
            <a:spLocks noChangeShapeType="1"/>
          </p:cNvSpPr>
          <p:nvPr/>
        </p:nvSpPr>
        <p:spPr bwMode="auto">
          <a:xfrm flipV="1">
            <a:off x="4284663" y="2492375"/>
            <a:ext cx="1511300" cy="4318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L"/>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7402EFBF-911A-4670-ADDE-D7120FF2D8A0}"/>
              </a:ext>
            </a:extLst>
          </p:cNvPr>
          <p:cNvSpPr>
            <a:spLocks noGrp="1" noChangeArrowheads="1"/>
          </p:cNvSpPr>
          <p:nvPr>
            <p:ph type="title"/>
          </p:nvPr>
        </p:nvSpPr>
        <p:spPr/>
        <p:txBody>
          <a:bodyPr/>
          <a:lstStyle/>
          <a:p>
            <a:pPr algn="ctr" rtl="0"/>
            <a:r>
              <a:rPr lang="en-US" altLang="en-IL" sz="4000"/>
              <a:t>The RMM Model</a:t>
            </a:r>
            <a:br>
              <a:rPr lang="en-US" altLang="en-IL" sz="4000"/>
            </a:br>
            <a:r>
              <a:rPr lang="en-US" altLang="en-IL" sz="4000"/>
              <a:t> (axiomatic derivation)</a:t>
            </a:r>
          </a:p>
        </p:txBody>
      </p:sp>
      <p:sp>
        <p:nvSpPr>
          <p:cNvPr id="47107" name="Rectangle 3">
            <a:extLst>
              <a:ext uri="{FF2B5EF4-FFF2-40B4-BE49-F238E27FC236}">
                <a16:creationId xmlns:a16="http://schemas.microsoft.com/office/drawing/2014/main" id="{569F79DE-99D0-4A76-9F99-385486961278}"/>
              </a:ext>
            </a:extLst>
          </p:cNvPr>
          <p:cNvSpPr>
            <a:spLocks noGrp="1" noChangeArrowheads="1"/>
          </p:cNvSpPr>
          <p:nvPr>
            <p:ph type="body" idx="1"/>
          </p:nvPr>
        </p:nvSpPr>
        <p:spPr/>
        <p:txBody>
          <a:bodyPr/>
          <a:lstStyle/>
          <a:p>
            <a:pPr algn="ctr" rtl="0">
              <a:buFont typeface="Wingdings" panose="05000000000000000000" pitchFamily="2" charset="2"/>
              <a:buNone/>
            </a:pPr>
            <a:r>
              <a:rPr lang="en-US" altLang="en-IL"/>
              <a:t>Significance of the model for f</a:t>
            </a:r>
            <a:r>
              <a:rPr lang="en-US" altLang="en-IL" baseline="-25000"/>
              <a:t>1</a:t>
            </a:r>
            <a:r>
              <a:rPr lang="en-US" altLang="en-IL"/>
              <a:t>:</a:t>
            </a:r>
          </a:p>
          <a:p>
            <a:pPr algn="l" rtl="0"/>
            <a:endParaRPr lang="en-US" altLang="en-IL"/>
          </a:p>
          <a:p>
            <a:pPr algn="l" rtl="0">
              <a:buFont typeface="Wingdings" panose="05000000000000000000" pitchFamily="2" charset="2"/>
              <a:buNone/>
            </a:pPr>
            <a:r>
              <a:rPr lang="en-US" altLang="en-IL"/>
              <a:t>The </a:t>
            </a:r>
            <a:r>
              <a:rPr lang="en-US" altLang="en-IL">
                <a:latin typeface="Arial" panose="020B0604020202020204" pitchFamily="34" charset="0"/>
              </a:rPr>
              <a:t>“</a:t>
            </a:r>
            <a:r>
              <a:rPr lang="en-US" altLang="en-IL"/>
              <a:t>Ladder</a:t>
            </a:r>
            <a:r>
              <a:rPr lang="en-US" altLang="en-IL">
                <a:latin typeface="Arial" panose="020B0604020202020204" pitchFamily="34" charset="0"/>
              </a:rPr>
              <a:t>”</a:t>
            </a:r>
            <a:r>
              <a:rPr lang="en-US" altLang="en-IL"/>
              <a:t> becomes a </a:t>
            </a:r>
            <a:r>
              <a:rPr lang="en-US" altLang="en-IL">
                <a:latin typeface="Arial" panose="020B0604020202020204" pitchFamily="34" charset="0"/>
              </a:rPr>
              <a:t>“</a:t>
            </a:r>
            <a:r>
              <a:rPr lang="en-US" altLang="en-IL"/>
              <a:t>conveyer</a:t>
            </a:r>
            <a:r>
              <a:rPr lang="en-US" altLang="en-IL">
                <a:latin typeface="Arial" panose="020B0604020202020204" pitchFamily="34" charset="0"/>
              </a:rPr>
              <a:t>”</a:t>
            </a:r>
            <a:r>
              <a:rPr lang="en-US" altLang="en-IL"/>
              <a:t> that takes one, in a </a:t>
            </a:r>
            <a:r>
              <a:rPr lang="en-US" altLang="en-IL" b="1"/>
              <a:t>continuous</a:t>
            </a:r>
            <a:r>
              <a:rPr lang="en-US" altLang="en-IL"/>
              <a:t> manner, from one point to the next on the </a:t>
            </a:r>
          </a:p>
          <a:p>
            <a:pPr algn="ctr" rtl="0">
              <a:buFont typeface="Wingdings" panose="05000000000000000000" pitchFamily="2" charset="2"/>
              <a:buNone/>
            </a:pPr>
            <a:r>
              <a:rPr lang="en-US" altLang="en-IL" b="1"/>
              <a:t>Spectrum of convexity intensity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D6727D4F-8E86-4135-82EE-70FB307D9853}"/>
              </a:ext>
            </a:extLst>
          </p:cNvPr>
          <p:cNvSpPr>
            <a:spLocks noGrp="1" noChangeArrowheads="1"/>
          </p:cNvSpPr>
          <p:nvPr>
            <p:ph type="title"/>
          </p:nvPr>
        </p:nvSpPr>
        <p:spPr/>
        <p:txBody>
          <a:bodyPr/>
          <a:lstStyle/>
          <a:p>
            <a:pPr algn="ctr" rtl="0"/>
            <a:r>
              <a:rPr lang="en-US" altLang="en-IL" sz="4000"/>
              <a:t>The RMM Model</a:t>
            </a:r>
            <a:br>
              <a:rPr lang="en-US" altLang="en-IL" sz="4000"/>
            </a:br>
            <a:r>
              <a:rPr lang="en-US" altLang="en-IL" sz="4000"/>
              <a:t> (axiomatic derivation)</a:t>
            </a:r>
          </a:p>
        </p:txBody>
      </p:sp>
      <p:sp>
        <p:nvSpPr>
          <p:cNvPr id="48131" name="Rectangle 3">
            <a:extLst>
              <a:ext uri="{FF2B5EF4-FFF2-40B4-BE49-F238E27FC236}">
                <a16:creationId xmlns:a16="http://schemas.microsoft.com/office/drawing/2014/main" id="{25E75379-A70A-4E20-82BC-8E0E953DA945}"/>
              </a:ext>
            </a:extLst>
          </p:cNvPr>
          <p:cNvSpPr>
            <a:spLocks noGrp="1" noChangeArrowheads="1"/>
          </p:cNvSpPr>
          <p:nvPr>
            <p:ph type="body" idx="1"/>
          </p:nvPr>
        </p:nvSpPr>
        <p:spPr/>
        <p:txBody>
          <a:bodyPr/>
          <a:lstStyle/>
          <a:p>
            <a:pPr algn="ctr" rtl="0">
              <a:lnSpc>
                <a:spcPct val="80000"/>
              </a:lnSpc>
              <a:spcBef>
                <a:spcPct val="50000"/>
              </a:spcBef>
              <a:buFont typeface="Wingdings" panose="05000000000000000000" pitchFamily="2" charset="2"/>
              <a:buNone/>
            </a:pPr>
            <a:r>
              <a:rPr lang="en-US" altLang="en-IL" sz="2000" b="1"/>
              <a:t>The complete model:</a:t>
            </a:r>
          </a:p>
          <a:p>
            <a:pPr algn="l" rtl="0">
              <a:lnSpc>
                <a:spcPct val="80000"/>
              </a:lnSpc>
              <a:buFont typeface="Wingdings" panose="05000000000000000000" pitchFamily="2" charset="2"/>
              <a:buNone/>
            </a:pPr>
            <a:endParaRPr lang="en-US" altLang="en-IL" sz="2000" b="1"/>
          </a:p>
          <a:p>
            <a:pPr algn="ctr" rtl="0">
              <a:lnSpc>
                <a:spcPct val="80000"/>
              </a:lnSpc>
              <a:buFont typeface="Wingdings" panose="05000000000000000000" pitchFamily="2" charset="2"/>
              <a:buNone/>
            </a:pPr>
            <a:r>
              <a:rPr lang="en-US" altLang="en-IL" sz="2800"/>
              <a:t>f</a:t>
            </a:r>
            <a:r>
              <a:rPr lang="en-US" altLang="en-IL" sz="2800" baseline="-25000"/>
              <a:t>1</a:t>
            </a:r>
            <a:r>
              <a:rPr lang="en-US" altLang="en-IL" sz="2800"/>
              <a:t>(</a:t>
            </a:r>
            <a:r>
              <a:rPr lang="en-US" altLang="en-IL" sz="2800">
                <a:latin typeface="Symbol" panose="05050102010706020507" pitchFamily="18" charset="2"/>
              </a:rPr>
              <a:t>h,e</a:t>
            </a:r>
            <a:r>
              <a:rPr lang="en-US" altLang="en-IL" sz="2800" baseline="-25000">
                <a:latin typeface="Symbol" panose="05050102010706020507" pitchFamily="18" charset="2"/>
              </a:rPr>
              <a:t>1</a:t>
            </a:r>
            <a:r>
              <a:rPr lang="en-US" altLang="en-IL" sz="2800">
                <a:latin typeface="Symbol" panose="05050102010706020507" pitchFamily="18" charset="2"/>
              </a:rPr>
              <a:t>; </a:t>
            </a:r>
            <a:r>
              <a:rPr lang="en-US" altLang="en-IL" sz="2800" b="1">
                <a:latin typeface="Symbol" panose="05050102010706020507" pitchFamily="18" charset="2"/>
              </a:rPr>
              <a:t>q</a:t>
            </a:r>
            <a:r>
              <a:rPr lang="en-US" altLang="en-IL" sz="2800" b="1" baseline="-25000">
                <a:latin typeface="Symbol" panose="05050102010706020507" pitchFamily="18" charset="2"/>
              </a:rPr>
              <a:t>1</a:t>
            </a:r>
            <a:r>
              <a:rPr lang="en-US" altLang="en-IL" sz="2800">
                <a:latin typeface="Symbol" panose="05050102010706020507" pitchFamily="18" charset="2"/>
              </a:rPr>
              <a:t>) </a:t>
            </a:r>
            <a:r>
              <a:rPr lang="en-US" altLang="en-IL" sz="2800">
                <a:cs typeface="Times New Roman" panose="02020603050405020304" pitchFamily="18" charset="0"/>
              </a:rPr>
              <a:t>f</a:t>
            </a:r>
            <a:r>
              <a:rPr lang="en-US" altLang="en-IL" sz="2800" baseline="-25000">
                <a:cs typeface="Times New Roman" panose="02020603050405020304" pitchFamily="18" charset="0"/>
              </a:rPr>
              <a:t>2</a:t>
            </a:r>
            <a:r>
              <a:rPr lang="en-US" altLang="en-IL" sz="2800">
                <a:cs typeface="Times New Roman" panose="02020603050405020304" pitchFamily="18" charset="0"/>
              </a:rPr>
              <a:t>(</a:t>
            </a:r>
            <a:r>
              <a:rPr lang="en-US" altLang="en-IL" sz="2800">
                <a:latin typeface="Symbol" panose="05050102010706020507" pitchFamily="18" charset="2"/>
                <a:cs typeface="Times New Roman" panose="02020603050405020304" pitchFamily="18" charset="0"/>
              </a:rPr>
              <a:t>e</a:t>
            </a:r>
            <a:r>
              <a:rPr lang="en-US" altLang="en-IL" sz="2800" baseline="-25000">
                <a:latin typeface="Symbol" panose="05050102010706020507" pitchFamily="18" charset="2"/>
                <a:cs typeface="Times New Roman" panose="02020603050405020304" pitchFamily="18" charset="0"/>
              </a:rPr>
              <a:t>2</a:t>
            </a:r>
            <a:r>
              <a:rPr lang="en-US" altLang="en-IL" sz="2800">
                <a:latin typeface="Symbol" panose="05050102010706020507" pitchFamily="18" charset="2"/>
                <a:cs typeface="Times New Roman" panose="02020603050405020304" pitchFamily="18" charset="0"/>
              </a:rPr>
              <a:t>; </a:t>
            </a:r>
            <a:r>
              <a:rPr lang="en-US" altLang="en-IL" sz="2800" b="1">
                <a:latin typeface="Symbol" panose="05050102010706020507" pitchFamily="18" charset="2"/>
                <a:cs typeface="Times New Roman" panose="02020603050405020304" pitchFamily="18" charset="0"/>
              </a:rPr>
              <a:t>q</a:t>
            </a:r>
            <a:r>
              <a:rPr lang="en-US" altLang="en-IL" sz="2800" b="1" baseline="-25000">
                <a:latin typeface="Symbol" panose="05050102010706020507" pitchFamily="18" charset="2"/>
                <a:cs typeface="Times New Roman" panose="02020603050405020304" pitchFamily="18" charset="0"/>
              </a:rPr>
              <a:t>2</a:t>
            </a:r>
            <a:r>
              <a:rPr lang="en-US" altLang="en-IL" sz="2800">
                <a:latin typeface="Symbol" panose="05050102010706020507" pitchFamily="18" charset="2"/>
                <a:cs typeface="Times New Roman" panose="02020603050405020304" pitchFamily="18" charset="0"/>
              </a:rPr>
              <a:t>) =</a:t>
            </a:r>
            <a:r>
              <a:rPr lang="en-US" altLang="en-IL" sz="2800">
                <a:latin typeface="Symbol" panose="05050102010706020507" pitchFamily="18" charset="2"/>
              </a:rPr>
              <a:t> </a:t>
            </a:r>
            <a:r>
              <a:rPr lang="en-US" altLang="en-IL" sz="2800">
                <a:cs typeface="Times New Roman" panose="02020603050405020304" pitchFamily="18" charset="0"/>
              </a:rPr>
              <a:t>exp{(</a:t>
            </a:r>
            <a:r>
              <a:rPr lang="en-US" altLang="en-IL" sz="2800">
                <a:latin typeface="Symbol" panose="05050102010706020507" pitchFamily="18" charset="2"/>
                <a:cs typeface="Times New Roman" panose="02020603050405020304" pitchFamily="18" charset="0"/>
              </a:rPr>
              <a:t>a/l)[(h+e</a:t>
            </a:r>
            <a:r>
              <a:rPr lang="en-US" altLang="en-IL" sz="2800" baseline="-25000">
                <a:latin typeface="Symbol" panose="05050102010706020507" pitchFamily="18" charset="2"/>
                <a:cs typeface="Times New Roman" panose="02020603050405020304" pitchFamily="18" charset="0"/>
              </a:rPr>
              <a:t>1</a:t>
            </a:r>
            <a:r>
              <a:rPr lang="en-US" altLang="en-IL" sz="2800">
                <a:latin typeface="Symbol" panose="05050102010706020507" pitchFamily="18" charset="2"/>
                <a:cs typeface="Times New Roman" panose="02020603050405020304" pitchFamily="18" charset="0"/>
              </a:rPr>
              <a:t>)</a:t>
            </a:r>
            <a:r>
              <a:rPr lang="en-US" altLang="en-IL" sz="2800" baseline="30000">
                <a:latin typeface="Symbol" panose="05050102010706020507" pitchFamily="18" charset="2"/>
                <a:cs typeface="Times New Roman" panose="02020603050405020304" pitchFamily="18" charset="0"/>
              </a:rPr>
              <a:t>l</a:t>
            </a:r>
            <a:r>
              <a:rPr lang="en-US" altLang="en-IL" sz="2800">
                <a:latin typeface="Symbol" panose="05050102010706020507" pitchFamily="18" charset="2"/>
                <a:cs typeface="Times New Roman" panose="02020603050405020304" pitchFamily="18" charset="0"/>
              </a:rPr>
              <a:t> </a:t>
            </a:r>
            <a:r>
              <a:rPr lang="en-US" altLang="en-IL" sz="2800">
                <a:cs typeface="Times New Roman" panose="02020603050405020304" pitchFamily="18" charset="0"/>
              </a:rPr>
              <a:t>-</a:t>
            </a:r>
            <a:r>
              <a:rPr lang="en-US" altLang="en-IL" sz="2800">
                <a:latin typeface="Symbol" panose="05050102010706020507" pitchFamily="18" charset="2"/>
                <a:cs typeface="Times New Roman" panose="02020603050405020304" pitchFamily="18" charset="0"/>
              </a:rPr>
              <a:t> 1] + m</a:t>
            </a:r>
            <a:r>
              <a:rPr lang="en-US" altLang="en-IL" sz="2800" baseline="-25000">
                <a:latin typeface="Symbol" panose="05050102010706020507" pitchFamily="18" charset="2"/>
                <a:cs typeface="Times New Roman" panose="02020603050405020304" pitchFamily="18" charset="0"/>
              </a:rPr>
              <a:t>2</a:t>
            </a:r>
            <a:r>
              <a:rPr lang="en-US" altLang="en-IL" sz="2800">
                <a:latin typeface="Symbol" panose="05050102010706020507" pitchFamily="18" charset="2"/>
                <a:cs typeface="Times New Roman" panose="02020603050405020304" pitchFamily="18" charset="0"/>
              </a:rPr>
              <a:t> + e</a:t>
            </a:r>
            <a:r>
              <a:rPr lang="en-US" altLang="en-IL" sz="2800" baseline="-25000">
                <a:latin typeface="Symbol" panose="05050102010706020507" pitchFamily="18" charset="2"/>
                <a:cs typeface="Times New Roman" panose="02020603050405020304" pitchFamily="18" charset="0"/>
              </a:rPr>
              <a:t>2</a:t>
            </a:r>
            <a:r>
              <a:rPr lang="en-US" altLang="en-IL" sz="2800">
                <a:cs typeface="Times New Roman" panose="02020603050405020304" pitchFamily="18" charset="0"/>
              </a:rPr>
              <a:t>}</a:t>
            </a:r>
          </a:p>
          <a:p>
            <a:pPr algn="l" rtl="0">
              <a:lnSpc>
                <a:spcPct val="80000"/>
              </a:lnSpc>
              <a:buFont typeface="Symbol" panose="05050102010706020507" pitchFamily="18" charset="2"/>
              <a:buNone/>
            </a:pPr>
            <a:endParaRPr lang="en-US" altLang="en-IL" sz="2800">
              <a:latin typeface="Symbol" panose="05050102010706020507" pitchFamily="18" charset="2"/>
              <a:cs typeface="Times New Roman" panose="02020603050405020304" pitchFamily="18" charset="0"/>
            </a:endParaRPr>
          </a:p>
          <a:p>
            <a:pPr algn="l" rtl="0">
              <a:lnSpc>
                <a:spcPct val="80000"/>
              </a:lnSpc>
              <a:buFont typeface="Symbol" panose="05050102010706020507" pitchFamily="18" charset="2"/>
              <a:buNone/>
            </a:pPr>
            <a:r>
              <a:rPr lang="en-US" altLang="en-IL" sz="1600">
                <a:latin typeface="Symbol" panose="05050102010706020507" pitchFamily="18" charset="2"/>
                <a:cs typeface="Times New Roman" panose="02020603050405020304" pitchFamily="18" charset="0"/>
              </a:rPr>
              <a:t>e</a:t>
            </a:r>
            <a:r>
              <a:rPr lang="en-US" altLang="en-IL" sz="1600" baseline="-25000">
                <a:latin typeface="Symbol" panose="05050102010706020507" pitchFamily="18" charset="2"/>
                <a:cs typeface="Times New Roman" panose="02020603050405020304" pitchFamily="18" charset="0"/>
              </a:rPr>
              <a:t>1</a:t>
            </a:r>
            <a:r>
              <a:rPr lang="en-US" altLang="en-IL" sz="1600">
                <a:latin typeface="Symbol" panose="05050102010706020507" pitchFamily="18" charset="2"/>
                <a:cs typeface="Times New Roman" panose="02020603050405020304" pitchFamily="18" charset="0"/>
              </a:rPr>
              <a:t>= s</a:t>
            </a:r>
            <a:r>
              <a:rPr lang="en-US" altLang="en-IL" sz="1600" baseline="-25000">
                <a:latin typeface="Symbol" panose="05050102010706020507" pitchFamily="18" charset="2"/>
                <a:cs typeface="Times New Roman" panose="02020603050405020304" pitchFamily="18" charset="0"/>
              </a:rPr>
              <a:t>e1</a:t>
            </a:r>
            <a:r>
              <a:rPr lang="en-US" altLang="en-IL" sz="1600">
                <a:cs typeface="Times New Roman" panose="02020603050405020304" pitchFamily="18" charset="0"/>
              </a:rPr>
              <a:t>Z</a:t>
            </a:r>
            <a:r>
              <a:rPr lang="en-US" altLang="en-IL" sz="1600" baseline="-25000">
                <a:cs typeface="Times New Roman" panose="02020603050405020304" pitchFamily="18" charset="0"/>
              </a:rPr>
              <a:t>1</a:t>
            </a:r>
            <a:r>
              <a:rPr lang="en-US" altLang="en-IL" sz="1600">
                <a:cs typeface="Times New Roman" panose="02020603050405020304" pitchFamily="18" charset="0"/>
              </a:rPr>
              <a:t>, </a:t>
            </a:r>
            <a:r>
              <a:rPr lang="en-US" altLang="en-IL" sz="1600">
                <a:latin typeface="Symbol" panose="05050102010706020507" pitchFamily="18" charset="2"/>
                <a:cs typeface="Times New Roman" panose="02020603050405020304" pitchFamily="18" charset="0"/>
              </a:rPr>
              <a:t>e</a:t>
            </a:r>
            <a:r>
              <a:rPr lang="en-US" altLang="en-IL" sz="1600" baseline="-25000">
                <a:latin typeface="Symbol" panose="05050102010706020507" pitchFamily="18" charset="2"/>
                <a:cs typeface="Times New Roman" panose="02020603050405020304" pitchFamily="18" charset="0"/>
              </a:rPr>
              <a:t>2</a:t>
            </a:r>
            <a:r>
              <a:rPr lang="en-US" altLang="en-IL" sz="1600">
                <a:latin typeface="Symbol" panose="05050102010706020507" pitchFamily="18" charset="2"/>
                <a:cs typeface="Times New Roman" panose="02020603050405020304" pitchFamily="18" charset="0"/>
              </a:rPr>
              <a:t>= s</a:t>
            </a:r>
            <a:r>
              <a:rPr lang="en-US" altLang="en-IL" sz="1600" baseline="-25000">
                <a:latin typeface="Symbol" panose="05050102010706020507" pitchFamily="18" charset="2"/>
                <a:cs typeface="Times New Roman" panose="02020603050405020304" pitchFamily="18" charset="0"/>
              </a:rPr>
              <a:t>e2</a:t>
            </a:r>
            <a:r>
              <a:rPr lang="en-US" altLang="en-IL" sz="1600">
                <a:cs typeface="Times New Roman" panose="02020603050405020304" pitchFamily="18" charset="0"/>
              </a:rPr>
              <a:t>Z</a:t>
            </a:r>
            <a:r>
              <a:rPr lang="en-US" altLang="en-IL" sz="1600" baseline="-25000">
                <a:cs typeface="Times New Roman" panose="02020603050405020304" pitchFamily="18" charset="0"/>
              </a:rPr>
              <a:t>2</a:t>
            </a:r>
            <a:r>
              <a:rPr lang="en-US" altLang="en-IL" sz="1600">
                <a:cs typeface="Times New Roman" panose="02020603050405020304" pitchFamily="18" charset="0"/>
              </a:rPr>
              <a:t>, {Z</a:t>
            </a:r>
            <a:r>
              <a:rPr lang="en-US" altLang="en-IL" sz="1600" baseline="-25000">
                <a:cs typeface="Times New Roman" panose="02020603050405020304" pitchFamily="18" charset="0"/>
              </a:rPr>
              <a:t>1</a:t>
            </a:r>
            <a:r>
              <a:rPr lang="en-US" altLang="en-IL" sz="1600">
                <a:cs typeface="Times New Roman" panose="02020603050405020304" pitchFamily="18" charset="0"/>
              </a:rPr>
              <a:t>, Z</a:t>
            </a:r>
            <a:r>
              <a:rPr lang="en-US" altLang="en-IL" sz="1600" baseline="-25000">
                <a:cs typeface="Times New Roman" panose="02020603050405020304" pitchFamily="18" charset="0"/>
              </a:rPr>
              <a:t>2</a:t>
            </a:r>
            <a:r>
              <a:rPr lang="en-US" altLang="en-IL" sz="1600">
                <a:cs typeface="Times New Roman" panose="02020603050405020304" pitchFamily="18" charset="0"/>
              </a:rPr>
              <a:t>} from a bi-variate standard normal distribution with 				correlation </a:t>
            </a:r>
            <a:r>
              <a:rPr lang="en-US" altLang="en-IL" sz="1600">
                <a:latin typeface="Symbol" panose="05050102010706020507" pitchFamily="18" charset="2"/>
                <a:cs typeface="Times New Roman" panose="02020603050405020304" pitchFamily="18" charset="0"/>
              </a:rPr>
              <a:t>r</a:t>
            </a:r>
          </a:p>
          <a:p>
            <a:pPr algn="l" rtl="0">
              <a:lnSpc>
                <a:spcPct val="80000"/>
              </a:lnSpc>
              <a:buFont typeface="Symbol" panose="05050102010706020507" pitchFamily="18" charset="2"/>
              <a:buNone/>
            </a:pPr>
            <a:endParaRPr lang="en-US" altLang="en-IL" sz="1600">
              <a:cs typeface="Times New Roman" panose="02020603050405020304" pitchFamily="18" charset="0"/>
            </a:endParaRPr>
          </a:p>
          <a:p>
            <a:pPr algn="l" rtl="0">
              <a:lnSpc>
                <a:spcPct val="80000"/>
              </a:lnSpc>
              <a:buFont typeface="Symbol" panose="05050102010706020507" pitchFamily="18" charset="2"/>
              <a:buNone/>
            </a:pPr>
            <a:r>
              <a:rPr lang="en-US" altLang="en-IL" sz="1800" b="1">
                <a:cs typeface="Times New Roman" panose="02020603050405020304" pitchFamily="18" charset="0"/>
              </a:rPr>
              <a:t>	Three sets of parameters:</a:t>
            </a:r>
          </a:p>
          <a:p>
            <a:pPr algn="l" rtl="0">
              <a:lnSpc>
                <a:spcPct val="80000"/>
              </a:lnSpc>
              <a:buFont typeface="Symbol" panose="05050102010706020507" pitchFamily="18" charset="2"/>
              <a:buNone/>
            </a:pPr>
            <a:endParaRPr lang="en-US" altLang="en-IL" sz="1400" b="1">
              <a:cs typeface="Times New Roman" panose="02020603050405020304" pitchFamily="18" charset="0"/>
            </a:endParaRPr>
          </a:p>
          <a:p>
            <a:pPr algn="l" rtl="0">
              <a:lnSpc>
                <a:spcPct val="80000"/>
              </a:lnSpc>
              <a:buFont typeface="Symbol" panose="05050102010706020507" pitchFamily="18" charset="2"/>
              <a:buNone/>
            </a:pPr>
            <a:r>
              <a:rPr lang="en-US" altLang="en-IL" sz="1400">
                <a:cs typeface="Times New Roman" panose="02020603050405020304" pitchFamily="18" charset="0"/>
              </a:rPr>
              <a:t>	</a:t>
            </a:r>
            <a:r>
              <a:rPr lang="en-US" altLang="en-IL" sz="1600">
                <a:cs typeface="Times New Roman" panose="02020603050405020304" pitchFamily="18" charset="0"/>
              </a:rPr>
              <a:t>- The linear predictor: </a:t>
            </a:r>
            <a:r>
              <a:rPr lang="en-US" altLang="en-IL" sz="1600">
                <a:latin typeface="Symbol" panose="05050102010706020507" pitchFamily="18" charset="2"/>
                <a:cs typeface="Times New Roman" panose="02020603050405020304" pitchFamily="18" charset="0"/>
              </a:rPr>
              <a:t>h= b</a:t>
            </a:r>
            <a:r>
              <a:rPr lang="en-US" altLang="en-IL" sz="1600" baseline="-25000">
                <a:latin typeface="Symbol" panose="05050102010706020507" pitchFamily="18" charset="2"/>
                <a:cs typeface="Times New Roman" panose="02020603050405020304" pitchFamily="18" charset="0"/>
              </a:rPr>
              <a:t>0</a:t>
            </a:r>
            <a:r>
              <a:rPr lang="en-US" altLang="en-IL" sz="1600">
                <a:latin typeface="Symbol" panose="05050102010706020507" pitchFamily="18" charset="2"/>
                <a:cs typeface="Times New Roman" panose="02020603050405020304" pitchFamily="18" charset="0"/>
              </a:rPr>
              <a:t> + b</a:t>
            </a:r>
            <a:r>
              <a:rPr lang="en-US" altLang="en-IL" sz="1600" baseline="-25000">
                <a:latin typeface="Symbol" panose="05050102010706020507" pitchFamily="18" charset="2"/>
                <a:cs typeface="Times New Roman" panose="02020603050405020304" pitchFamily="18" charset="0"/>
              </a:rPr>
              <a:t>1</a:t>
            </a:r>
            <a:r>
              <a:rPr lang="en-US" altLang="en-IL" sz="1600">
                <a:cs typeface="Times New Roman" panose="02020603050405020304" pitchFamily="18" charset="0"/>
              </a:rPr>
              <a:t>X</a:t>
            </a:r>
            <a:r>
              <a:rPr lang="en-US" altLang="en-IL" sz="1600" baseline="-25000">
                <a:cs typeface="Times New Roman" panose="02020603050405020304" pitchFamily="18" charset="0"/>
              </a:rPr>
              <a:t>1</a:t>
            </a:r>
            <a:r>
              <a:rPr lang="en-US" altLang="en-IL" sz="1600">
                <a:cs typeface="Times New Roman" panose="02020603050405020304" pitchFamily="18" charset="0"/>
              </a:rPr>
              <a:t> + </a:t>
            </a:r>
            <a:r>
              <a:rPr lang="en-US" altLang="en-IL" sz="1600">
                <a:latin typeface="Symbol" panose="05050102010706020507" pitchFamily="18" charset="2"/>
                <a:cs typeface="Times New Roman" panose="02020603050405020304" pitchFamily="18" charset="0"/>
              </a:rPr>
              <a:t>b</a:t>
            </a:r>
            <a:r>
              <a:rPr lang="en-US" altLang="en-IL" sz="1600" baseline="-25000">
                <a:latin typeface="Symbol" panose="05050102010706020507" pitchFamily="18" charset="2"/>
                <a:cs typeface="Times New Roman" panose="02020603050405020304" pitchFamily="18" charset="0"/>
              </a:rPr>
              <a:t>2</a:t>
            </a:r>
            <a:r>
              <a:rPr lang="en-US" altLang="en-IL" sz="1600">
                <a:cs typeface="Times New Roman" panose="02020603050405020304" pitchFamily="18" charset="0"/>
              </a:rPr>
              <a:t>X</a:t>
            </a:r>
            <a:r>
              <a:rPr lang="en-US" altLang="en-IL" sz="1600" baseline="-25000">
                <a:cs typeface="Times New Roman" panose="02020603050405020304" pitchFamily="18" charset="0"/>
              </a:rPr>
              <a:t>2</a:t>
            </a:r>
            <a:r>
              <a:rPr lang="en-US" altLang="en-IL" sz="1600">
                <a:cs typeface="Times New Roman" panose="02020603050405020304" pitchFamily="18" charset="0"/>
              </a:rPr>
              <a:t>+..</a:t>
            </a:r>
          </a:p>
          <a:p>
            <a:pPr algn="l" rtl="0">
              <a:lnSpc>
                <a:spcPct val="80000"/>
              </a:lnSpc>
              <a:buFontTx/>
              <a:buNone/>
            </a:pPr>
            <a:r>
              <a:rPr lang="en-US" altLang="en-IL" sz="1600">
                <a:cs typeface="Times New Roman" panose="02020603050405020304" pitchFamily="18" charset="0"/>
              </a:rPr>
              <a:t>	- “Structural parameters”, {</a:t>
            </a:r>
            <a:r>
              <a:rPr lang="en-US" altLang="en-IL" sz="1600">
                <a:latin typeface="Symbol" panose="05050102010706020507" pitchFamily="18" charset="2"/>
                <a:cs typeface="Times New Roman" panose="02020603050405020304" pitchFamily="18" charset="0"/>
              </a:rPr>
              <a:t>a, l, m</a:t>
            </a:r>
            <a:r>
              <a:rPr lang="en-US" altLang="en-IL" sz="1600" baseline="-25000">
                <a:latin typeface="Symbol" panose="05050102010706020507" pitchFamily="18" charset="2"/>
                <a:cs typeface="Times New Roman" panose="02020603050405020304" pitchFamily="18" charset="0"/>
              </a:rPr>
              <a:t>2</a:t>
            </a:r>
            <a:r>
              <a:rPr lang="en-US" altLang="en-IL" sz="1600">
                <a:latin typeface="Symbol" panose="05050102010706020507" pitchFamily="18" charset="2"/>
                <a:cs typeface="Times New Roman" panose="02020603050405020304" pitchFamily="18" charset="0"/>
              </a:rPr>
              <a:t>}</a:t>
            </a:r>
          </a:p>
          <a:p>
            <a:pPr algn="l" rtl="0">
              <a:lnSpc>
                <a:spcPct val="80000"/>
              </a:lnSpc>
              <a:buFontTx/>
              <a:buNone/>
            </a:pPr>
            <a:r>
              <a:rPr lang="en-US" altLang="en-IL" sz="1600">
                <a:cs typeface="Times New Roman" panose="02020603050405020304" pitchFamily="18" charset="0"/>
              </a:rPr>
              <a:t>	- “Error parameters”, {</a:t>
            </a:r>
            <a:r>
              <a:rPr lang="en-US" altLang="en-IL" sz="1600">
                <a:latin typeface="Symbol" panose="05050102010706020507" pitchFamily="18" charset="2"/>
                <a:cs typeface="Times New Roman" panose="02020603050405020304" pitchFamily="18" charset="0"/>
              </a:rPr>
              <a:t>r</a:t>
            </a:r>
            <a:r>
              <a:rPr lang="en-US" altLang="en-IL" sz="1600">
                <a:cs typeface="Times New Roman" panose="02020603050405020304" pitchFamily="18" charset="0"/>
              </a:rPr>
              <a:t>, </a:t>
            </a:r>
            <a:r>
              <a:rPr lang="en-US" altLang="en-IL" sz="1600">
                <a:latin typeface="Symbol" panose="05050102010706020507" pitchFamily="18" charset="2"/>
                <a:cs typeface="Times New Roman" panose="02020603050405020304" pitchFamily="18" charset="0"/>
              </a:rPr>
              <a:t>s</a:t>
            </a:r>
            <a:r>
              <a:rPr lang="en-US" altLang="en-IL" sz="1600" baseline="-25000">
                <a:latin typeface="Symbol" panose="05050102010706020507" pitchFamily="18" charset="2"/>
                <a:cs typeface="Times New Roman" panose="02020603050405020304" pitchFamily="18" charset="0"/>
              </a:rPr>
              <a:t>e1</a:t>
            </a:r>
            <a:r>
              <a:rPr lang="en-US" altLang="en-IL" sz="1600">
                <a:latin typeface="Symbol" panose="05050102010706020507" pitchFamily="18" charset="2"/>
                <a:cs typeface="Times New Roman" panose="02020603050405020304" pitchFamily="18" charset="0"/>
              </a:rPr>
              <a:t>, s</a:t>
            </a:r>
            <a:r>
              <a:rPr lang="en-US" altLang="en-IL" sz="1600" baseline="-25000">
                <a:latin typeface="Symbol" panose="05050102010706020507" pitchFamily="18" charset="2"/>
                <a:cs typeface="Times New Roman" panose="02020603050405020304" pitchFamily="18" charset="0"/>
              </a:rPr>
              <a:t>e1</a:t>
            </a:r>
            <a:r>
              <a:rPr lang="en-US" altLang="en-IL" sz="1600">
                <a:latin typeface="Symbol" panose="05050102010706020507" pitchFamily="18" charset="2"/>
                <a:cs typeface="Times New Roman" panose="02020603050405020304" pitchFamily="18" charset="0"/>
              </a:rPr>
              <a:t>}</a:t>
            </a:r>
          </a:p>
          <a:p>
            <a:pPr algn="l" rtl="0">
              <a:lnSpc>
                <a:spcPct val="80000"/>
              </a:lnSpc>
              <a:buFontTx/>
              <a:buChar char="-"/>
            </a:pPr>
            <a:endParaRPr lang="en-US" altLang="en-IL" sz="1600">
              <a:cs typeface="Times New Roman" panose="02020603050405020304" pitchFamily="18" charset="0"/>
            </a:endParaRPr>
          </a:p>
          <a:p>
            <a:pPr algn="ctr" rtl="0">
              <a:lnSpc>
                <a:spcPct val="80000"/>
              </a:lnSpc>
              <a:buFontTx/>
              <a:buNone/>
            </a:pPr>
            <a:r>
              <a:rPr lang="en-US" altLang="en-IL" sz="2000" b="1">
                <a:cs typeface="Times New Roman" panose="02020603050405020304" pitchFamily="18" charset="0"/>
              </a:rPr>
              <a:t>“Not all parameters were created equal” </a:t>
            </a:r>
          </a:p>
          <a:p>
            <a:pPr algn="l" rtl="0">
              <a:lnSpc>
                <a:spcPct val="80000"/>
              </a:lnSpc>
              <a:buFont typeface="Wingdings" panose="05000000000000000000" pitchFamily="2" charset="2"/>
              <a:buNone/>
            </a:pPr>
            <a:endParaRPr lang="en-US" altLang="en-IL" sz="2000" b="1">
              <a:cs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620B74D1-8D35-4678-8CA4-CA997B546652}"/>
              </a:ext>
            </a:extLst>
          </p:cNvPr>
          <p:cNvSpPr>
            <a:spLocks noGrp="1" noChangeArrowheads="1"/>
          </p:cNvSpPr>
          <p:nvPr>
            <p:ph type="title"/>
          </p:nvPr>
        </p:nvSpPr>
        <p:spPr/>
        <p:txBody>
          <a:bodyPr/>
          <a:lstStyle/>
          <a:p>
            <a:pPr algn="ctr" rtl="0"/>
            <a:r>
              <a:rPr lang="en-US" altLang="en-IL" sz="4000"/>
              <a:t>The RMM Model</a:t>
            </a:r>
            <a:br>
              <a:rPr lang="en-US" altLang="en-IL" sz="4000"/>
            </a:br>
            <a:r>
              <a:rPr lang="en-US" altLang="en-IL" sz="4000"/>
              <a:t> (axiomatic derivation)</a:t>
            </a:r>
          </a:p>
        </p:txBody>
      </p:sp>
      <p:sp>
        <p:nvSpPr>
          <p:cNvPr id="49155" name="Rectangle 3">
            <a:extLst>
              <a:ext uri="{FF2B5EF4-FFF2-40B4-BE49-F238E27FC236}">
                <a16:creationId xmlns:a16="http://schemas.microsoft.com/office/drawing/2014/main" id="{41CCE87A-9607-49C4-B589-1BB81B4C0378}"/>
              </a:ext>
            </a:extLst>
          </p:cNvPr>
          <p:cNvSpPr>
            <a:spLocks noGrp="1" noChangeArrowheads="1"/>
          </p:cNvSpPr>
          <p:nvPr>
            <p:ph type="body" idx="1"/>
          </p:nvPr>
        </p:nvSpPr>
        <p:spPr/>
        <p:txBody>
          <a:bodyPr/>
          <a:lstStyle/>
          <a:p>
            <a:pPr algn="l" rtl="0"/>
            <a:r>
              <a:rPr lang="en-US" altLang="en-IL" sz="2800"/>
              <a:t>Write:	Z</a:t>
            </a:r>
            <a:r>
              <a:rPr lang="en-US" altLang="en-IL" sz="2800" baseline="-25000"/>
              <a:t>2</a:t>
            </a:r>
            <a:r>
              <a:rPr lang="en-US" altLang="en-IL" sz="2800"/>
              <a:t> </a:t>
            </a:r>
            <a:r>
              <a:rPr lang="en-US" altLang="en-IL" sz="2800">
                <a:cs typeface="Times New Roman" panose="02020603050405020304" pitchFamily="18" charset="0"/>
              </a:rPr>
              <a:t>| (Z</a:t>
            </a:r>
            <a:r>
              <a:rPr lang="en-US" altLang="en-IL" sz="2800" baseline="-25000">
                <a:cs typeface="Times New Roman" panose="02020603050405020304" pitchFamily="18" charset="0"/>
              </a:rPr>
              <a:t>1</a:t>
            </a:r>
            <a:r>
              <a:rPr lang="en-US" altLang="en-IL" sz="2800">
                <a:cs typeface="Times New Roman" panose="02020603050405020304" pitchFamily="18" charset="0"/>
              </a:rPr>
              <a:t>=z</a:t>
            </a:r>
            <a:r>
              <a:rPr lang="en-US" altLang="en-IL" sz="2800" baseline="-25000">
                <a:cs typeface="Times New Roman" panose="02020603050405020304" pitchFamily="18" charset="0"/>
              </a:rPr>
              <a:t>1</a:t>
            </a:r>
            <a:r>
              <a:rPr lang="en-US" altLang="en-IL" sz="2800">
                <a:cs typeface="Times New Roman" panose="02020603050405020304" pitchFamily="18" charset="0"/>
              </a:rPr>
              <a:t>) = </a:t>
            </a:r>
            <a:r>
              <a:rPr lang="en-US" altLang="en-IL" sz="2800">
                <a:latin typeface="Symbol" panose="05050102010706020507" pitchFamily="18" charset="2"/>
                <a:cs typeface="Times New Roman" panose="02020603050405020304" pitchFamily="18" charset="0"/>
              </a:rPr>
              <a:t>r</a:t>
            </a:r>
            <a:r>
              <a:rPr lang="en-US" altLang="en-IL" sz="2800">
                <a:cs typeface="Times New Roman" panose="02020603050405020304" pitchFamily="18" charset="0"/>
              </a:rPr>
              <a:t>z</a:t>
            </a:r>
            <a:r>
              <a:rPr lang="en-US" altLang="en-IL" sz="2800" baseline="-25000">
                <a:cs typeface="Times New Roman" panose="02020603050405020304" pitchFamily="18" charset="0"/>
              </a:rPr>
              <a:t>1</a:t>
            </a:r>
            <a:r>
              <a:rPr lang="en-US" altLang="en-IL" sz="2800">
                <a:cs typeface="Times New Roman" panose="02020603050405020304" pitchFamily="18" charset="0"/>
              </a:rPr>
              <a:t> + (1-</a:t>
            </a:r>
            <a:r>
              <a:rPr lang="en-US" altLang="en-IL" sz="2800">
                <a:latin typeface="Symbol" panose="05050102010706020507" pitchFamily="18" charset="2"/>
                <a:cs typeface="Times New Roman" panose="02020603050405020304" pitchFamily="18" charset="0"/>
              </a:rPr>
              <a:t>r</a:t>
            </a:r>
            <a:r>
              <a:rPr lang="en-US" altLang="en-IL" sz="2800" baseline="30000">
                <a:latin typeface="Symbol" panose="05050102010706020507" pitchFamily="18" charset="2"/>
                <a:cs typeface="Times New Roman" panose="02020603050405020304" pitchFamily="18" charset="0"/>
              </a:rPr>
              <a:t>2</a:t>
            </a:r>
            <a:r>
              <a:rPr lang="en-US" altLang="en-IL" sz="2800">
                <a:latin typeface="Symbol" panose="05050102010706020507" pitchFamily="18" charset="2"/>
                <a:cs typeface="Times New Roman" panose="02020603050405020304" pitchFamily="18" charset="0"/>
              </a:rPr>
              <a:t>)</a:t>
            </a:r>
            <a:r>
              <a:rPr lang="en-US" altLang="en-IL" sz="2800" baseline="30000">
                <a:latin typeface="Symbol" panose="05050102010706020507" pitchFamily="18" charset="2"/>
                <a:cs typeface="Times New Roman" panose="02020603050405020304" pitchFamily="18" charset="0"/>
              </a:rPr>
              <a:t>1/2</a:t>
            </a:r>
            <a:r>
              <a:rPr lang="en-US" altLang="en-IL" sz="2800">
                <a:cs typeface="Times New Roman" panose="02020603050405020304" pitchFamily="18" charset="0"/>
              </a:rPr>
              <a:t>Z</a:t>
            </a:r>
          </a:p>
          <a:p>
            <a:pPr algn="l" rtl="0">
              <a:spcBef>
                <a:spcPct val="50000"/>
              </a:spcBef>
              <a:buFont typeface="Wingdings" panose="05000000000000000000" pitchFamily="2" charset="2"/>
              <a:buNone/>
            </a:pPr>
            <a:r>
              <a:rPr lang="en-US" altLang="en-IL" sz="2800">
                <a:cs typeface="Times New Roman" panose="02020603050405020304" pitchFamily="18" charset="0"/>
              </a:rPr>
              <a:t>The model, expressed in terms of </a:t>
            </a:r>
            <a:r>
              <a:rPr lang="en-US" altLang="en-IL" sz="2800" i="1">
                <a:cs typeface="Times New Roman" panose="02020603050405020304" pitchFamily="18" charset="0"/>
              </a:rPr>
              <a:t>independent </a:t>
            </a:r>
            <a:r>
              <a:rPr lang="en-US" altLang="en-IL" sz="2800">
                <a:cs typeface="Times New Roman" panose="02020603050405020304" pitchFamily="18" charset="0"/>
              </a:rPr>
              <a:t>standard normal variables:</a:t>
            </a:r>
          </a:p>
          <a:p>
            <a:pPr algn="l" rtl="0">
              <a:spcBef>
                <a:spcPct val="50000"/>
              </a:spcBef>
              <a:buFont typeface="Wingdings" panose="05000000000000000000" pitchFamily="2" charset="2"/>
              <a:buNone/>
            </a:pPr>
            <a:r>
              <a:rPr lang="en-US" altLang="en-IL" sz="2800"/>
              <a:t>W = log(Y) = </a:t>
            </a:r>
            <a:endParaRPr lang="en-US" altLang="en-IL" sz="2800">
              <a:latin typeface="Symbol" panose="05050102010706020507" pitchFamily="18" charset="2"/>
              <a:cs typeface="Times New Roman" panose="02020603050405020304" pitchFamily="18" charset="0"/>
            </a:endParaRPr>
          </a:p>
          <a:p>
            <a:pPr algn="l" rtl="0">
              <a:buFont typeface="Wingdings" panose="05000000000000000000" pitchFamily="2" charset="2"/>
              <a:buNone/>
            </a:pPr>
            <a:r>
              <a:rPr lang="en-US" altLang="en-IL">
                <a:latin typeface="Symbol" panose="05050102010706020507" pitchFamily="18" charset="2"/>
              </a:rPr>
              <a:t> </a:t>
            </a:r>
            <a:r>
              <a:rPr lang="en-US" altLang="en-IL">
                <a:cs typeface="Times New Roman" panose="02020603050405020304" pitchFamily="18" charset="0"/>
              </a:rPr>
              <a:t>(</a:t>
            </a:r>
            <a:r>
              <a:rPr lang="en-US" altLang="en-IL">
                <a:latin typeface="Symbol" panose="05050102010706020507" pitchFamily="18" charset="2"/>
                <a:cs typeface="Times New Roman" panose="02020603050405020304" pitchFamily="18" charset="0"/>
              </a:rPr>
              <a:t>a/l)[(h+s</a:t>
            </a:r>
            <a:r>
              <a:rPr lang="en-US" altLang="en-IL" baseline="-25000">
                <a:latin typeface="Symbol" panose="05050102010706020507" pitchFamily="18" charset="2"/>
                <a:cs typeface="Times New Roman" panose="02020603050405020304" pitchFamily="18" charset="0"/>
              </a:rPr>
              <a:t>e1</a:t>
            </a:r>
            <a:r>
              <a:rPr lang="en-US" altLang="en-IL">
                <a:cs typeface="Times New Roman" panose="02020603050405020304" pitchFamily="18" charset="0"/>
              </a:rPr>
              <a:t>Z</a:t>
            </a:r>
            <a:r>
              <a:rPr lang="en-US" altLang="en-IL" baseline="-25000">
                <a:cs typeface="Times New Roman" panose="02020603050405020304" pitchFamily="18" charset="0"/>
              </a:rPr>
              <a:t>1</a:t>
            </a:r>
            <a:r>
              <a:rPr lang="en-US" altLang="en-IL">
                <a:latin typeface="Symbol" panose="05050102010706020507" pitchFamily="18" charset="2"/>
                <a:cs typeface="Times New Roman" panose="02020603050405020304" pitchFamily="18" charset="0"/>
              </a:rPr>
              <a:t>)</a:t>
            </a:r>
            <a:r>
              <a:rPr lang="en-US" altLang="en-IL" baseline="30000">
                <a:latin typeface="Symbol" panose="05050102010706020507" pitchFamily="18" charset="2"/>
                <a:cs typeface="Times New Roman" panose="02020603050405020304" pitchFamily="18" charset="0"/>
              </a:rPr>
              <a:t>l</a:t>
            </a:r>
            <a:r>
              <a:rPr lang="en-US" altLang="en-IL">
                <a:latin typeface="Symbol" panose="05050102010706020507" pitchFamily="18" charset="2"/>
                <a:cs typeface="Times New Roman" panose="02020603050405020304" pitchFamily="18" charset="0"/>
              </a:rPr>
              <a:t> </a:t>
            </a:r>
            <a:r>
              <a:rPr lang="en-US" altLang="en-IL">
                <a:cs typeface="Times New Roman" panose="02020603050405020304" pitchFamily="18" charset="0"/>
              </a:rPr>
              <a:t>-</a:t>
            </a:r>
            <a:r>
              <a:rPr lang="en-US" altLang="en-IL">
                <a:latin typeface="Symbol" panose="05050102010706020507" pitchFamily="18" charset="2"/>
                <a:cs typeface="Times New Roman" panose="02020603050405020304" pitchFamily="18" charset="0"/>
              </a:rPr>
              <a:t> 1]+m</a:t>
            </a:r>
            <a:r>
              <a:rPr lang="en-US" altLang="en-IL" baseline="-25000">
                <a:latin typeface="Symbol" panose="05050102010706020507" pitchFamily="18" charset="2"/>
                <a:cs typeface="Times New Roman" panose="02020603050405020304" pitchFamily="18" charset="0"/>
              </a:rPr>
              <a:t>2</a:t>
            </a:r>
            <a:r>
              <a:rPr lang="en-US" altLang="en-IL">
                <a:latin typeface="Symbol" panose="05050102010706020507" pitchFamily="18" charset="2"/>
                <a:cs typeface="Times New Roman" panose="02020603050405020304" pitchFamily="18" charset="0"/>
              </a:rPr>
              <a:t>+s</a:t>
            </a:r>
            <a:r>
              <a:rPr lang="en-US" altLang="en-IL" baseline="-25000">
                <a:latin typeface="Symbol" panose="05050102010706020507" pitchFamily="18" charset="2"/>
                <a:cs typeface="Times New Roman" panose="02020603050405020304" pitchFamily="18" charset="0"/>
              </a:rPr>
              <a:t>e2 </a:t>
            </a:r>
            <a:r>
              <a:rPr lang="en-US" altLang="en-IL">
                <a:latin typeface="Symbol" panose="05050102010706020507" pitchFamily="18" charset="2"/>
                <a:cs typeface="Times New Roman" panose="02020603050405020304" pitchFamily="18" charset="0"/>
              </a:rPr>
              <a:t>[rZ</a:t>
            </a:r>
            <a:r>
              <a:rPr lang="en-US" altLang="en-IL" baseline="-25000">
                <a:cs typeface="Times New Roman" panose="02020603050405020304" pitchFamily="18" charset="0"/>
              </a:rPr>
              <a:t>1</a:t>
            </a:r>
            <a:r>
              <a:rPr lang="en-US" altLang="en-IL">
                <a:cs typeface="Times New Roman" panose="02020603050405020304" pitchFamily="18" charset="0"/>
              </a:rPr>
              <a:t> + (1-</a:t>
            </a:r>
            <a:r>
              <a:rPr lang="en-US" altLang="en-IL">
                <a:latin typeface="Symbol" panose="05050102010706020507" pitchFamily="18" charset="2"/>
                <a:cs typeface="Times New Roman" panose="02020603050405020304" pitchFamily="18" charset="0"/>
              </a:rPr>
              <a:t>r</a:t>
            </a:r>
            <a:r>
              <a:rPr lang="en-US" altLang="en-IL" baseline="30000">
                <a:latin typeface="Symbol" panose="05050102010706020507" pitchFamily="18" charset="2"/>
                <a:cs typeface="Times New Roman" panose="02020603050405020304" pitchFamily="18" charset="0"/>
              </a:rPr>
              <a:t>2</a:t>
            </a:r>
            <a:r>
              <a:rPr lang="en-US" altLang="en-IL">
                <a:latin typeface="Symbol" panose="05050102010706020507" pitchFamily="18" charset="2"/>
                <a:cs typeface="Times New Roman" panose="02020603050405020304" pitchFamily="18" charset="0"/>
              </a:rPr>
              <a:t>)</a:t>
            </a:r>
            <a:r>
              <a:rPr lang="en-US" altLang="en-IL" baseline="30000">
                <a:latin typeface="Symbol" panose="05050102010706020507" pitchFamily="18" charset="2"/>
                <a:cs typeface="Times New Roman" panose="02020603050405020304" pitchFamily="18" charset="0"/>
              </a:rPr>
              <a:t>1/2</a:t>
            </a:r>
            <a:r>
              <a:rPr lang="en-US" altLang="en-IL">
                <a:cs typeface="Times New Roman" panose="02020603050405020304" pitchFamily="18" charset="0"/>
              </a:rPr>
              <a:t>Z</a:t>
            </a:r>
            <a:r>
              <a:rPr lang="en-US" altLang="en-IL" baseline="-25000">
                <a:cs typeface="Times New Roman" panose="02020603050405020304" pitchFamily="18" charset="0"/>
              </a:rPr>
              <a:t>2</a:t>
            </a:r>
            <a:r>
              <a:rPr lang="en-US" altLang="en-IL">
                <a:cs typeface="Times New Roman" panose="02020603050405020304" pitchFamily="18" charset="0"/>
              </a:rPr>
              <a:t>]</a:t>
            </a:r>
          </a:p>
          <a:p>
            <a:pPr algn="l" rtl="0">
              <a:spcBef>
                <a:spcPct val="50000"/>
              </a:spcBef>
            </a:pPr>
            <a:r>
              <a:rPr lang="en-US" altLang="en-IL" sz="2800">
                <a:cs typeface="Times New Roman" panose="02020603050405020304" pitchFamily="18" charset="0"/>
              </a:rPr>
              <a:t>For: </a:t>
            </a:r>
            <a:r>
              <a:rPr lang="en-US" altLang="en-IL" sz="2800">
                <a:latin typeface="Symbol" panose="05050102010706020507" pitchFamily="18" charset="2"/>
                <a:cs typeface="Times New Roman" panose="02020603050405020304" pitchFamily="18" charset="0"/>
              </a:rPr>
              <a:t>r = </a:t>
            </a:r>
            <a:r>
              <a:rPr lang="en-US" altLang="en-IL" sz="2800">
                <a:latin typeface="Symbol" panose="05050102010706020507" pitchFamily="18" charset="2"/>
                <a:cs typeface="Times New Roman" panose="02020603050405020304" pitchFamily="18" charset="0"/>
                <a:sym typeface="Symbol" panose="05050102010706020507" pitchFamily="18" charset="2"/>
              </a:rPr>
              <a:t>1, h = 1 (</a:t>
            </a:r>
            <a:r>
              <a:rPr lang="en-US" altLang="en-IL" sz="2800">
                <a:latin typeface="Symbol" panose="05050102010706020507" pitchFamily="18" charset="2"/>
                <a:cs typeface="Times New Roman" panose="02020603050405020304" pitchFamily="18" charset="0"/>
              </a:rPr>
              <a:t>m</a:t>
            </a:r>
            <a:r>
              <a:rPr lang="en-US" altLang="en-IL" sz="2800" baseline="-25000">
                <a:latin typeface="Symbol" panose="05050102010706020507" pitchFamily="18" charset="2"/>
                <a:cs typeface="Times New Roman" panose="02020603050405020304" pitchFamily="18" charset="0"/>
              </a:rPr>
              <a:t>2</a:t>
            </a:r>
            <a:r>
              <a:rPr lang="en-US" altLang="en-IL" sz="2800">
                <a:cs typeface="Times New Roman" panose="02020603050405020304" pitchFamily="18" charset="0"/>
              </a:rPr>
              <a:t>=log(Med.)</a:t>
            </a:r>
            <a:r>
              <a:rPr lang="en-US" altLang="en-IL" sz="2800">
                <a:cs typeface="Times New Roman" panose="02020603050405020304" pitchFamily="18" charset="0"/>
                <a:sym typeface="Symbol" panose="05050102010706020507" pitchFamily="18" charset="2"/>
              </a:rPr>
              <a:t>:</a:t>
            </a:r>
          </a:p>
          <a:p>
            <a:pPr algn="l" rtl="0">
              <a:spcBef>
                <a:spcPct val="50000"/>
              </a:spcBef>
              <a:buFont typeface="Wingdings" panose="05000000000000000000" pitchFamily="2" charset="2"/>
              <a:buNone/>
            </a:pPr>
            <a:r>
              <a:rPr lang="en-US" altLang="en-IL">
                <a:cs typeface="Times New Roman" panose="02020603050405020304" pitchFamily="18" charset="0"/>
                <a:sym typeface="Symbol" panose="05050102010706020507" pitchFamily="18" charset="2"/>
              </a:rPr>
              <a:t>W= </a:t>
            </a:r>
            <a:r>
              <a:rPr lang="en-US" altLang="en-IL">
                <a:cs typeface="Times New Roman" panose="02020603050405020304" pitchFamily="18" charset="0"/>
              </a:rPr>
              <a:t>(</a:t>
            </a:r>
            <a:r>
              <a:rPr lang="en-US" altLang="en-IL">
                <a:latin typeface="Symbol" panose="05050102010706020507" pitchFamily="18" charset="2"/>
                <a:cs typeface="Times New Roman" panose="02020603050405020304" pitchFamily="18" charset="0"/>
              </a:rPr>
              <a:t>a/l)[(1+s</a:t>
            </a:r>
            <a:r>
              <a:rPr lang="en-US" altLang="en-IL" baseline="-25000">
                <a:latin typeface="Symbol" panose="05050102010706020507" pitchFamily="18" charset="2"/>
                <a:cs typeface="Times New Roman" panose="02020603050405020304" pitchFamily="18" charset="0"/>
              </a:rPr>
              <a:t>e1</a:t>
            </a:r>
            <a:r>
              <a:rPr lang="en-US" altLang="en-IL">
                <a:cs typeface="Times New Roman" panose="02020603050405020304" pitchFamily="18" charset="0"/>
              </a:rPr>
              <a:t>Z</a:t>
            </a:r>
            <a:r>
              <a:rPr lang="en-US" altLang="en-IL">
                <a:latin typeface="Symbol" panose="05050102010706020507" pitchFamily="18" charset="2"/>
                <a:cs typeface="Times New Roman" panose="02020603050405020304" pitchFamily="18" charset="0"/>
              </a:rPr>
              <a:t>)</a:t>
            </a:r>
            <a:r>
              <a:rPr lang="en-US" altLang="en-IL" baseline="30000">
                <a:latin typeface="Symbol" panose="05050102010706020507" pitchFamily="18" charset="2"/>
                <a:cs typeface="Times New Roman" panose="02020603050405020304" pitchFamily="18" charset="0"/>
              </a:rPr>
              <a:t>l</a:t>
            </a:r>
            <a:r>
              <a:rPr lang="en-US" altLang="en-IL">
                <a:latin typeface="Symbol" panose="05050102010706020507" pitchFamily="18" charset="2"/>
                <a:cs typeface="Times New Roman" panose="02020603050405020304" pitchFamily="18" charset="0"/>
              </a:rPr>
              <a:t> </a:t>
            </a:r>
            <a:r>
              <a:rPr lang="en-US" altLang="en-IL">
                <a:cs typeface="Times New Roman" panose="02020603050405020304" pitchFamily="18" charset="0"/>
              </a:rPr>
              <a:t>-</a:t>
            </a:r>
            <a:r>
              <a:rPr lang="en-US" altLang="en-IL">
                <a:latin typeface="Symbol" panose="05050102010706020507" pitchFamily="18" charset="2"/>
                <a:cs typeface="Times New Roman" panose="02020603050405020304" pitchFamily="18" charset="0"/>
              </a:rPr>
              <a:t> 1]+m</a:t>
            </a:r>
            <a:r>
              <a:rPr lang="en-US" altLang="en-IL" baseline="-25000">
                <a:latin typeface="Symbol" panose="05050102010706020507" pitchFamily="18" charset="2"/>
                <a:cs typeface="Times New Roman" panose="02020603050405020304" pitchFamily="18" charset="0"/>
              </a:rPr>
              <a:t>2</a:t>
            </a:r>
            <a:r>
              <a:rPr lang="en-US" altLang="en-IL">
                <a:latin typeface="Symbol" panose="05050102010706020507" pitchFamily="18" charset="2"/>
                <a:cs typeface="Times New Roman" panose="02020603050405020304" pitchFamily="18" charset="0"/>
              </a:rPr>
              <a:t>+s</a:t>
            </a:r>
            <a:r>
              <a:rPr lang="en-US" altLang="en-IL" baseline="-25000">
                <a:latin typeface="Symbol" panose="05050102010706020507" pitchFamily="18" charset="2"/>
                <a:cs typeface="Times New Roman" panose="02020603050405020304" pitchFamily="18" charset="0"/>
              </a:rPr>
              <a:t>e2</a:t>
            </a:r>
            <a:r>
              <a:rPr lang="en-US" altLang="en-IL">
                <a:latin typeface="Symbol" panose="05050102010706020507" pitchFamily="18" charset="2"/>
                <a:cs typeface="Times New Roman" panose="02020603050405020304" pitchFamily="18" charset="0"/>
              </a:rPr>
              <a:t>rZ</a:t>
            </a:r>
            <a:r>
              <a:rPr lang="en-US" altLang="en-IL">
                <a:cs typeface="Times New Roman" panose="02020603050405020304" pitchFamily="18" charset="0"/>
              </a:rPr>
              <a:t>, an </a:t>
            </a:r>
            <a:r>
              <a:rPr lang="en-US" altLang="en-IL" b="1">
                <a:cs typeface="Times New Roman" panose="02020603050405020304" pitchFamily="18" charset="0"/>
              </a:rPr>
              <a:t>INT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C6FA31F5-3EFE-4BE2-94C3-6736F9BD669D}"/>
              </a:ext>
            </a:extLst>
          </p:cNvPr>
          <p:cNvSpPr>
            <a:spLocks noGrp="1" noChangeArrowheads="1"/>
          </p:cNvSpPr>
          <p:nvPr>
            <p:ph type="title"/>
          </p:nvPr>
        </p:nvSpPr>
        <p:spPr/>
        <p:txBody>
          <a:bodyPr/>
          <a:lstStyle/>
          <a:p>
            <a:pPr algn="ctr" rtl="0"/>
            <a:r>
              <a:rPr lang="en-US" altLang="en-IL" sz="4000"/>
              <a:t>The RMM Model</a:t>
            </a:r>
            <a:br>
              <a:rPr lang="en-US" altLang="en-IL" sz="4000"/>
            </a:br>
            <a:r>
              <a:rPr lang="en-US" altLang="en-IL" sz="4000"/>
              <a:t> (axiomatic derivation)</a:t>
            </a:r>
          </a:p>
        </p:txBody>
      </p:sp>
      <p:sp>
        <p:nvSpPr>
          <p:cNvPr id="50179" name="Rectangle 3">
            <a:extLst>
              <a:ext uri="{FF2B5EF4-FFF2-40B4-BE49-F238E27FC236}">
                <a16:creationId xmlns:a16="http://schemas.microsoft.com/office/drawing/2014/main" id="{D4B7545B-5BE4-4DCD-BC20-016686AFF3A6}"/>
              </a:ext>
            </a:extLst>
          </p:cNvPr>
          <p:cNvSpPr>
            <a:spLocks noGrp="1" noChangeArrowheads="1"/>
          </p:cNvSpPr>
          <p:nvPr>
            <p:ph type="body" idx="1"/>
          </p:nvPr>
        </p:nvSpPr>
        <p:spPr/>
        <p:txBody>
          <a:bodyPr/>
          <a:lstStyle/>
          <a:p>
            <a:pPr marL="609600" indent="-609600" algn="ctr" rtl="0">
              <a:lnSpc>
                <a:spcPct val="80000"/>
              </a:lnSpc>
              <a:buFont typeface="Wingdings" panose="05000000000000000000" pitchFamily="2" charset="2"/>
              <a:buNone/>
            </a:pPr>
            <a:r>
              <a:rPr lang="en-US" altLang="en-IL" sz="2800" b="1"/>
              <a:t>Eight variations of the RMM model</a:t>
            </a:r>
          </a:p>
          <a:p>
            <a:pPr marL="609600" indent="-609600" algn="l" rtl="0">
              <a:lnSpc>
                <a:spcPct val="80000"/>
              </a:lnSpc>
            </a:pPr>
            <a:r>
              <a:rPr lang="en-US" altLang="en-IL" sz="2800"/>
              <a:t>Two ways to write each error (</a:t>
            </a:r>
            <a:r>
              <a:rPr lang="en-US" altLang="en-IL" sz="2800">
                <a:latin typeface="Symbol" panose="05050102010706020507" pitchFamily="18" charset="2"/>
              </a:rPr>
              <a:t>e</a:t>
            </a:r>
            <a:r>
              <a:rPr lang="en-US" altLang="en-IL" sz="2800" baseline="-25000">
                <a:latin typeface="Symbol" panose="05050102010706020507" pitchFamily="18" charset="2"/>
              </a:rPr>
              <a:t>2</a:t>
            </a:r>
            <a:r>
              <a:rPr lang="en-US" altLang="en-IL" sz="2800">
                <a:latin typeface="Symbol" panose="05050102010706020507" pitchFamily="18" charset="2"/>
              </a:rPr>
              <a:t>&lt;&lt;1, e</a:t>
            </a:r>
            <a:r>
              <a:rPr lang="en-US" altLang="en-IL" sz="2800" baseline="-25000">
                <a:latin typeface="Symbol" panose="05050102010706020507" pitchFamily="18" charset="2"/>
              </a:rPr>
              <a:t>1</a:t>
            </a:r>
            <a:r>
              <a:rPr lang="en-US" altLang="en-IL" sz="2800">
                <a:latin typeface="Symbol" panose="05050102010706020507" pitchFamily="18" charset="2"/>
              </a:rPr>
              <a:t>&lt;&lt;h):</a:t>
            </a:r>
            <a:endParaRPr lang="en-US" altLang="en-IL" sz="2800"/>
          </a:p>
          <a:p>
            <a:pPr marL="609600" indent="-609600" algn="ctr" rtl="0">
              <a:lnSpc>
                <a:spcPct val="80000"/>
              </a:lnSpc>
              <a:buFont typeface="Wingdings" panose="05000000000000000000" pitchFamily="2" charset="2"/>
              <a:buNone/>
            </a:pPr>
            <a:r>
              <a:rPr lang="en-US" altLang="en-IL" sz="2800"/>
              <a:t>1+</a:t>
            </a:r>
            <a:r>
              <a:rPr lang="en-US" altLang="en-IL" sz="2800">
                <a:latin typeface="Symbol" panose="05050102010706020507" pitchFamily="18" charset="2"/>
              </a:rPr>
              <a:t>e</a:t>
            </a:r>
            <a:r>
              <a:rPr lang="en-US" altLang="en-IL" sz="2800" baseline="-25000">
                <a:latin typeface="Symbol" panose="05050102010706020507" pitchFamily="18" charset="2"/>
              </a:rPr>
              <a:t>2 </a:t>
            </a:r>
            <a:r>
              <a:rPr lang="en-US" altLang="en-IL" sz="2800">
                <a:latin typeface="Symbol" panose="05050102010706020507" pitchFamily="18" charset="2"/>
                <a:sym typeface="Symbol" panose="05050102010706020507" pitchFamily="18" charset="2"/>
              </a:rPr>
              <a:t> </a:t>
            </a:r>
            <a:r>
              <a:rPr lang="en-US" altLang="en-IL" sz="2800">
                <a:cs typeface="Times New Roman" panose="02020603050405020304" pitchFamily="18" charset="0"/>
                <a:sym typeface="Symbol" panose="05050102010706020507" pitchFamily="18" charset="2"/>
              </a:rPr>
              <a:t>exp(</a:t>
            </a:r>
            <a:r>
              <a:rPr lang="en-US" altLang="en-IL" sz="2800">
                <a:latin typeface="Symbol" panose="05050102010706020507" pitchFamily="18" charset="2"/>
                <a:cs typeface="Times New Roman" panose="02020603050405020304" pitchFamily="18" charset="0"/>
                <a:sym typeface="Symbol" panose="05050102010706020507" pitchFamily="18" charset="2"/>
              </a:rPr>
              <a:t>e</a:t>
            </a:r>
            <a:r>
              <a:rPr lang="en-US" altLang="en-IL" sz="2800" baseline="-25000">
                <a:latin typeface="Symbol" panose="05050102010706020507" pitchFamily="18" charset="2"/>
                <a:cs typeface="Times New Roman" panose="02020603050405020304" pitchFamily="18" charset="0"/>
                <a:sym typeface="Symbol" panose="05050102010706020507" pitchFamily="18" charset="2"/>
              </a:rPr>
              <a:t>2</a:t>
            </a:r>
            <a:r>
              <a:rPr lang="en-US" altLang="en-IL" sz="2800">
                <a:latin typeface="Symbol" panose="05050102010706020507" pitchFamily="18" charset="2"/>
                <a:cs typeface="Times New Roman" panose="02020603050405020304" pitchFamily="18" charset="0"/>
                <a:sym typeface="Symbol" panose="05050102010706020507" pitchFamily="18" charset="2"/>
              </a:rPr>
              <a:t>),</a:t>
            </a:r>
          </a:p>
          <a:p>
            <a:pPr marL="609600" indent="-609600" algn="ctr" rtl="0">
              <a:lnSpc>
                <a:spcPct val="80000"/>
              </a:lnSpc>
              <a:buFont typeface="Wingdings" panose="05000000000000000000" pitchFamily="2" charset="2"/>
              <a:buNone/>
            </a:pPr>
            <a:r>
              <a:rPr lang="en-US" altLang="en-IL" sz="2800">
                <a:latin typeface="Symbol" panose="05050102010706020507" pitchFamily="18" charset="2"/>
                <a:cs typeface="Times New Roman" panose="02020603050405020304" pitchFamily="18" charset="0"/>
                <a:sym typeface="Symbol" panose="05050102010706020507" pitchFamily="18" charset="2"/>
              </a:rPr>
              <a:t> (h+e</a:t>
            </a:r>
            <a:r>
              <a:rPr lang="en-US" altLang="en-IL" sz="2800" baseline="-25000">
                <a:latin typeface="Symbol" panose="05050102010706020507" pitchFamily="18" charset="2"/>
                <a:cs typeface="Times New Roman" panose="02020603050405020304" pitchFamily="18" charset="0"/>
                <a:sym typeface="Symbol" panose="05050102010706020507" pitchFamily="18" charset="2"/>
              </a:rPr>
              <a:t>1</a:t>
            </a:r>
            <a:r>
              <a:rPr lang="en-US" altLang="en-IL" sz="2800">
                <a:latin typeface="Symbol" panose="05050102010706020507" pitchFamily="18" charset="2"/>
                <a:cs typeface="Times New Roman" panose="02020603050405020304" pitchFamily="18" charset="0"/>
                <a:sym typeface="Symbol" panose="05050102010706020507" pitchFamily="18" charset="2"/>
              </a:rPr>
              <a:t>)</a:t>
            </a:r>
            <a:r>
              <a:rPr lang="en-US" altLang="en-IL" sz="2800" baseline="30000">
                <a:latin typeface="Symbol" panose="05050102010706020507" pitchFamily="18" charset="2"/>
                <a:cs typeface="Times New Roman" panose="02020603050405020304" pitchFamily="18" charset="0"/>
                <a:sym typeface="Symbol" panose="05050102010706020507" pitchFamily="18" charset="2"/>
              </a:rPr>
              <a:t>l</a:t>
            </a:r>
            <a:r>
              <a:rPr lang="en-US" altLang="en-IL" sz="2800">
                <a:latin typeface="Symbol" panose="05050102010706020507" pitchFamily="18" charset="2"/>
                <a:cs typeface="Times New Roman" panose="02020603050405020304" pitchFamily="18" charset="0"/>
                <a:sym typeface="Symbol" panose="05050102010706020507" pitchFamily="18" charset="2"/>
              </a:rPr>
              <a:t> = h</a:t>
            </a:r>
            <a:r>
              <a:rPr lang="en-US" altLang="en-IL" sz="2800" baseline="30000">
                <a:latin typeface="Symbol" panose="05050102010706020507" pitchFamily="18" charset="2"/>
                <a:cs typeface="Times New Roman" panose="02020603050405020304" pitchFamily="18" charset="0"/>
                <a:sym typeface="Symbol" panose="05050102010706020507" pitchFamily="18" charset="2"/>
              </a:rPr>
              <a:t>l</a:t>
            </a:r>
            <a:r>
              <a:rPr lang="en-US" altLang="en-IL" sz="2800">
                <a:latin typeface="Symbol" panose="05050102010706020507" pitchFamily="18" charset="2"/>
                <a:cs typeface="Times New Roman" panose="02020603050405020304" pitchFamily="18" charset="0"/>
                <a:sym typeface="Symbol" panose="05050102010706020507" pitchFamily="18" charset="2"/>
              </a:rPr>
              <a:t>(1+e</a:t>
            </a:r>
            <a:r>
              <a:rPr lang="en-US" altLang="en-IL" sz="2800" baseline="-25000">
                <a:latin typeface="Symbol" panose="05050102010706020507" pitchFamily="18" charset="2"/>
                <a:cs typeface="Times New Roman" panose="02020603050405020304" pitchFamily="18" charset="0"/>
                <a:sym typeface="Symbol" panose="05050102010706020507" pitchFamily="18" charset="2"/>
              </a:rPr>
              <a:t>1</a:t>
            </a:r>
            <a:r>
              <a:rPr lang="en-US" altLang="en-IL" sz="2800">
                <a:latin typeface="Symbol" panose="05050102010706020507" pitchFamily="18" charset="2"/>
                <a:cs typeface="Times New Roman" panose="02020603050405020304" pitchFamily="18" charset="0"/>
                <a:sym typeface="Symbol" panose="05050102010706020507" pitchFamily="18" charset="2"/>
              </a:rPr>
              <a:t>/h)</a:t>
            </a:r>
            <a:r>
              <a:rPr lang="en-US" altLang="en-IL" sz="2800" baseline="30000">
                <a:latin typeface="Symbol" panose="05050102010706020507" pitchFamily="18" charset="2"/>
                <a:cs typeface="Times New Roman" panose="02020603050405020304" pitchFamily="18" charset="0"/>
                <a:sym typeface="Symbol" panose="05050102010706020507" pitchFamily="18" charset="2"/>
              </a:rPr>
              <a:t>l </a:t>
            </a:r>
            <a:r>
              <a:rPr lang="en-US" altLang="en-IL" sz="2800">
                <a:cs typeface="Times New Roman" panose="02020603050405020304" pitchFamily="18" charset="0"/>
                <a:sym typeface="Symbol" panose="05050102010706020507" pitchFamily="18" charset="2"/>
              </a:rPr>
              <a:t> exp[</a:t>
            </a:r>
            <a:r>
              <a:rPr lang="en-US" altLang="en-IL" sz="2800">
                <a:latin typeface="Symbol" panose="05050102010706020507" pitchFamily="18" charset="2"/>
                <a:cs typeface="Times New Roman" panose="02020603050405020304" pitchFamily="18" charset="0"/>
                <a:sym typeface="Symbol" panose="05050102010706020507" pitchFamily="18" charset="2"/>
              </a:rPr>
              <a:t>l</a:t>
            </a:r>
            <a:r>
              <a:rPr lang="en-US" altLang="en-IL" sz="2800">
                <a:cs typeface="Times New Roman" panose="02020603050405020304" pitchFamily="18" charset="0"/>
                <a:sym typeface="Symbol" panose="05050102010706020507" pitchFamily="18" charset="2"/>
              </a:rPr>
              <a:t>log(</a:t>
            </a:r>
            <a:r>
              <a:rPr lang="en-US" altLang="en-IL" sz="2800">
                <a:latin typeface="Symbol" panose="05050102010706020507" pitchFamily="18" charset="2"/>
                <a:cs typeface="Times New Roman" panose="02020603050405020304" pitchFamily="18" charset="0"/>
                <a:sym typeface="Symbol" panose="05050102010706020507" pitchFamily="18" charset="2"/>
              </a:rPr>
              <a:t>h</a:t>
            </a:r>
            <a:r>
              <a:rPr lang="en-US" altLang="en-IL" sz="2800">
                <a:cs typeface="Times New Roman" panose="02020603050405020304" pitchFamily="18" charset="0"/>
                <a:sym typeface="Symbol" panose="05050102010706020507" pitchFamily="18" charset="2"/>
              </a:rPr>
              <a:t>)+</a:t>
            </a:r>
            <a:r>
              <a:rPr lang="en-US" altLang="en-IL" sz="2800">
                <a:latin typeface="Symbol" panose="05050102010706020507" pitchFamily="18" charset="2"/>
                <a:cs typeface="Times New Roman" panose="02020603050405020304" pitchFamily="18" charset="0"/>
                <a:sym typeface="Symbol" panose="05050102010706020507" pitchFamily="18" charset="2"/>
              </a:rPr>
              <a:t>le</a:t>
            </a:r>
            <a:r>
              <a:rPr lang="en-US" altLang="en-IL" sz="2800" baseline="-25000">
                <a:latin typeface="Symbol" panose="05050102010706020507" pitchFamily="18" charset="2"/>
                <a:cs typeface="Times New Roman" panose="02020603050405020304" pitchFamily="18" charset="0"/>
                <a:sym typeface="Symbol" panose="05050102010706020507" pitchFamily="18" charset="2"/>
              </a:rPr>
              <a:t>1</a:t>
            </a:r>
            <a:r>
              <a:rPr lang="en-US" altLang="en-IL" sz="2800">
                <a:latin typeface="Symbol" panose="05050102010706020507" pitchFamily="18" charset="2"/>
                <a:cs typeface="Times New Roman" panose="02020603050405020304" pitchFamily="18" charset="0"/>
                <a:sym typeface="Symbol" panose="05050102010706020507" pitchFamily="18" charset="2"/>
              </a:rPr>
              <a:t>/h]</a:t>
            </a:r>
          </a:p>
          <a:p>
            <a:pPr marL="609600" indent="-609600" algn="ctr" rtl="0">
              <a:lnSpc>
                <a:spcPct val="80000"/>
              </a:lnSpc>
              <a:buFont typeface="Wingdings" panose="05000000000000000000" pitchFamily="2" charset="2"/>
              <a:buNone/>
            </a:pPr>
            <a:endParaRPr lang="en-US" altLang="en-IL" sz="2800">
              <a:latin typeface="Symbol" panose="05050102010706020507" pitchFamily="18" charset="2"/>
              <a:cs typeface="Times New Roman" panose="02020603050405020304" pitchFamily="18" charset="0"/>
              <a:sym typeface="Symbol" panose="05050102010706020507" pitchFamily="18" charset="2"/>
            </a:endParaRPr>
          </a:p>
          <a:p>
            <a:pPr marL="609600" indent="-609600" algn="l" rtl="0">
              <a:lnSpc>
                <a:spcPct val="80000"/>
              </a:lnSpc>
            </a:pPr>
            <a:r>
              <a:rPr lang="en-US" altLang="en-IL" sz="2800">
                <a:sym typeface="Symbol" panose="05050102010706020507" pitchFamily="18" charset="2"/>
              </a:rPr>
              <a:t>Two equivalent forms to express the standard normal variables as indpendent (uncorrelated):</a:t>
            </a:r>
          </a:p>
          <a:p>
            <a:pPr marL="609600" indent="-609600" algn="l" rtl="0">
              <a:lnSpc>
                <a:spcPct val="80000"/>
              </a:lnSpc>
              <a:buFont typeface="Wingdings" panose="05000000000000000000" pitchFamily="2" charset="2"/>
              <a:buNone/>
            </a:pPr>
            <a:r>
              <a:rPr lang="en-US" altLang="en-IL" sz="2800"/>
              <a:t>	Z</a:t>
            </a:r>
            <a:r>
              <a:rPr lang="en-US" altLang="en-IL" sz="2800" baseline="-25000"/>
              <a:t>2</a:t>
            </a:r>
            <a:r>
              <a:rPr lang="en-US" altLang="en-IL" sz="2800"/>
              <a:t> </a:t>
            </a:r>
            <a:r>
              <a:rPr lang="en-US" altLang="en-IL" sz="2800">
                <a:cs typeface="Times New Roman" panose="02020603050405020304" pitchFamily="18" charset="0"/>
              </a:rPr>
              <a:t>| (Z</a:t>
            </a:r>
            <a:r>
              <a:rPr lang="en-US" altLang="en-IL" sz="2800" baseline="-25000">
                <a:cs typeface="Times New Roman" panose="02020603050405020304" pitchFamily="18" charset="0"/>
              </a:rPr>
              <a:t>1</a:t>
            </a:r>
            <a:r>
              <a:rPr lang="en-US" altLang="en-IL" sz="2800">
                <a:cs typeface="Times New Roman" panose="02020603050405020304" pitchFamily="18" charset="0"/>
              </a:rPr>
              <a:t>=z</a:t>
            </a:r>
            <a:r>
              <a:rPr lang="en-US" altLang="en-IL" sz="2800" baseline="-25000">
                <a:cs typeface="Times New Roman" panose="02020603050405020304" pitchFamily="18" charset="0"/>
              </a:rPr>
              <a:t>1</a:t>
            </a:r>
            <a:r>
              <a:rPr lang="en-US" altLang="en-IL" sz="2800">
                <a:cs typeface="Times New Roman" panose="02020603050405020304" pitchFamily="18" charset="0"/>
              </a:rPr>
              <a:t>) = </a:t>
            </a:r>
            <a:r>
              <a:rPr lang="en-US" altLang="en-IL" sz="2800">
                <a:latin typeface="Symbol" panose="05050102010706020507" pitchFamily="18" charset="2"/>
                <a:cs typeface="Times New Roman" panose="02020603050405020304" pitchFamily="18" charset="0"/>
              </a:rPr>
              <a:t>r</a:t>
            </a:r>
            <a:r>
              <a:rPr lang="en-US" altLang="en-IL" sz="2800">
                <a:cs typeface="Times New Roman" panose="02020603050405020304" pitchFamily="18" charset="0"/>
              </a:rPr>
              <a:t>z</a:t>
            </a:r>
            <a:r>
              <a:rPr lang="en-US" altLang="en-IL" sz="2800" baseline="-25000">
                <a:cs typeface="Times New Roman" panose="02020603050405020304" pitchFamily="18" charset="0"/>
              </a:rPr>
              <a:t>1</a:t>
            </a:r>
            <a:r>
              <a:rPr lang="en-US" altLang="en-IL" sz="2800">
                <a:cs typeface="Times New Roman" panose="02020603050405020304" pitchFamily="18" charset="0"/>
              </a:rPr>
              <a:t> + (1-</a:t>
            </a:r>
            <a:r>
              <a:rPr lang="en-US" altLang="en-IL" sz="2800">
                <a:latin typeface="Symbol" panose="05050102010706020507" pitchFamily="18" charset="2"/>
                <a:cs typeface="Times New Roman" panose="02020603050405020304" pitchFamily="18" charset="0"/>
              </a:rPr>
              <a:t>r</a:t>
            </a:r>
            <a:r>
              <a:rPr lang="en-US" altLang="en-IL" sz="2800" baseline="30000">
                <a:latin typeface="Symbol" panose="05050102010706020507" pitchFamily="18" charset="2"/>
                <a:cs typeface="Times New Roman" panose="02020603050405020304" pitchFamily="18" charset="0"/>
              </a:rPr>
              <a:t>2</a:t>
            </a:r>
            <a:r>
              <a:rPr lang="en-US" altLang="en-IL" sz="2800">
                <a:latin typeface="Symbol" panose="05050102010706020507" pitchFamily="18" charset="2"/>
                <a:cs typeface="Times New Roman" panose="02020603050405020304" pitchFamily="18" charset="0"/>
              </a:rPr>
              <a:t>)</a:t>
            </a:r>
            <a:r>
              <a:rPr lang="en-US" altLang="en-IL" sz="2800" baseline="30000">
                <a:latin typeface="Symbol" panose="05050102010706020507" pitchFamily="18" charset="2"/>
                <a:cs typeface="Times New Roman" panose="02020603050405020304" pitchFamily="18" charset="0"/>
              </a:rPr>
              <a:t>1/2</a:t>
            </a:r>
            <a:r>
              <a:rPr lang="en-US" altLang="en-IL" sz="2800">
                <a:cs typeface="Times New Roman" panose="02020603050405020304" pitchFamily="18" charset="0"/>
              </a:rPr>
              <a:t>Z</a:t>
            </a:r>
          </a:p>
          <a:p>
            <a:pPr marL="609600" indent="-609600" algn="l" rtl="0">
              <a:lnSpc>
                <a:spcPct val="80000"/>
              </a:lnSpc>
              <a:buFont typeface="Wingdings" panose="05000000000000000000" pitchFamily="2" charset="2"/>
              <a:buNone/>
            </a:pPr>
            <a:r>
              <a:rPr lang="en-US" altLang="en-IL" sz="2800"/>
              <a:t>	Z</a:t>
            </a:r>
            <a:r>
              <a:rPr lang="en-US" altLang="en-IL" sz="2800" baseline="-25000"/>
              <a:t>1</a:t>
            </a:r>
            <a:r>
              <a:rPr lang="en-US" altLang="en-IL" sz="2800"/>
              <a:t> </a:t>
            </a:r>
            <a:r>
              <a:rPr lang="en-US" altLang="en-IL" sz="2800">
                <a:cs typeface="Times New Roman" panose="02020603050405020304" pitchFamily="18" charset="0"/>
              </a:rPr>
              <a:t>| (Z</a:t>
            </a:r>
            <a:r>
              <a:rPr lang="en-US" altLang="en-IL" sz="2800" baseline="-25000">
                <a:cs typeface="Times New Roman" panose="02020603050405020304" pitchFamily="18" charset="0"/>
              </a:rPr>
              <a:t>2</a:t>
            </a:r>
            <a:r>
              <a:rPr lang="en-US" altLang="en-IL" sz="2800">
                <a:cs typeface="Times New Roman" panose="02020603050405020304" pitchFamily="18" charset="0"/>
              </a:rPr>
              <a:t>=z</a:t>
            </a:r>
            <a:r>
              <a:rPr lang="en-US" altLang="en-IL" sz="2800" baseline="-25000">
                <a:cs typeface="Times New Roman" panose="02020603050405020304" pitchFamily="18" charset="0"/>
              </a:rPr>
              <a:t>2</a:t>
            </a:r>
            <a:r>
              <a:rPr lang="en-US" altLang="en-IL" sz="2800">
                <a:cs typeface="Times New Roman" panose="02020603050405020304" pitchFamily="18" charset="0"/>
              </a:rPr>
              <a:t>) = </a:t>
            </a:r>
            <a:r>
              <a:rPr lang="en-US" altLang="en-IL" sz="2800">
                <a:latin typeface="Symbol" panose="05050102010706020507" pitchFamily="18" charset="2"/>
                <a:cs typeface="Times New Roman" panose="02020603050405020304" pitchFamily="18" charset="0"/>
              </a:rPr>
              <a:t>r</a:t>
            </a:r>
            <a:r>
              <a:rPr lang="en-US" altLang="en-IL" sz="2800">
                <a:cs typeface="Times New Roman" panose="02020603050405020304" pitchFamily="18" charset="0"/>
              </a:rPr>
              <a:t>z</a:t>
            </a:r>
            <a:r>
              <a:rPr lang="en-US" altLang="en-IL" sz="2800" baseline="-25000">
                <a:cs typeface="Times New Roman" panose="02020603050405020304" pitchFamily="18" charset="0"/>
              </a:rPr>
              <a:t>2</a:t>
            </a:r>
            <a:r>
              <a:rPr lang="en-US" altLang="en-IL" sz="2800">
                <a:cs typeface="Times New Roman" panose="02020603050405020304" pitchFamily="18" charset="0"/>
              </a:rPr>
              <a:t> + (1-</a:t>
            </a:r>
            <a:r>
              <a:rPr lang="en-US" altLang="en-IL" sz="2800">
                <a:latin typeface="Symbol" panose="05050102010706020507" pitchFamily="18" charset="2"/>
                <a:cs typeface="Times New Roman" panose="02020603050405020304" pitchFamily="18" charset="0"/>
              </a:rPr>
              <a:t>r</a:t>
            </a:r>
            <a:r>
              <a:rPr lang="en-US" altLang="en-IL" sz="2800" baseline="30000">
                <a:latin typeface="Symbol" panose="05050102010706020507" pitchFamily="18" charset="2"/>
                <a:cs typeface="Times New Roman" panose="02020603050405020304" pitchFamily="18" charset="0"/>
              </a:rPr>
              <a:t>2</a:t>
            </a:r>
            <a:r>
              <a:rPr lang="en-US" altLang="en-IL" sz="2800">
                <a:latin typeface="Symbol" panose="05050102010706020507" pitchFamily="18" charset="2"/>
                <a:cs typeface="Times New Roman" panose="02020603050405020304" pitchFamily="18" charset="0"/>
              </a:rPr>
              <a:t>)</a:t>
            </a:r>
            <a:r>
              <a:rPr lang="en-US" altLang="en-IL" sz="2800" baseline="30000">
                <a:latin typeface="Symbol" panose="05050102010706020507" pitchFamily="18" charset="2"/>
                <a:cs typeface="Times New Roman" panose="02020603050405020304" pitchFamily="18" charset="0"/>
              </a:rPr>
              <a:t>1/2</a:t>
            </a:r>
            <a:r>
              <a:rPr lang="en-US" altLang="en-IL" sz="2800">
                <a:cs typeface="Times New Roman" panose="02020603050405020304" pitchFamily="18" charset="0"/>
              </a:rPr>
              <a:t>Z</a:t>
            </a:r>
            <a:r>
              <a:rPr lang="en-US" altLang="en-IL" sz="2800">
                <a:sym typeface="Symbol" panose="05050102010706020507" pitchFamily="18" charset="2"/>
              </a:rPr>
              <a:t> </a:t>
            </a:r>
          </a:p>
          <a:p>
            <a:pPr marL="609600" indent="-609600" algn="l" rtl="0">
              <a:lnSpc>
                <a:spcPct val="80000"/>
              </a:lnSpc>
              <a:buFont typeface="Symbol" panose="05050102010706020507" pitchFamily="18" charset="2"/>
              <a:buNone/>
            </a:pPr>
            <a:r>
              <a:rPr lang="en-US" altLang="en-IL" sz="2800">
                <a:cs typeface="Times New Roman" panose="02020603050405020304" pitchFamily="18" charset="0"/>
                <a:sym typeface="Symbol" panose="05050102010706020507" pitchFamily="18" charset="2"/>
              </a:rPr>
              <a:t> </a:t>
            </a:r>
            <a:r>
              <a:rPr lang="en-US" altLang="en-IL" sz="2800">
                <a:latin typeface="Symbol" panose="05050102010706020507" pitchFamily="18" charset="2"/>
                <a:cs typeface="Times New Roman" panose="02020603050405020304" pitchFamily="18" charset="0"/>
                <a:sym typeface="Symbol" panose="05050102010706020507" pitchFamily="18" charset="2"/>
              </a:rPr>
              <a: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02BCA86D-A47E-4BCA-A53A-E619DD0F7623}"/>
              </a:ext>
            </a:extLst>
          </p:cNvPr>
          <p:cNvSpPr>
            <a:spLocks noGrp="1" noChangeArrowheads="1"/>
          </p:cNvSpPr>
          <p:nvPr>
            <p:ph type="title"/>
          </p:nvPr>
        </p:nvSpPr>
        <p:spPr/>
        <p:txBody>
          <a:bodyPr/>
          <a:lstStyle/>
          <a:p>
            <a:pPr algn="ctr" rtl="0"/>
            <a:r>
              <a:rPr lang="en-US" altLang="en-IL"/>
              <a:t>RMM Estimation</a:t>
            </a:r>
          </a:p>
        </p:txBody>
      </p:sp>
      <p:sp>
        <p:nvSpPr>
          <p:cNvPr id="51203" name="Rectangle 3">
            <a:extLst>
              <a:ext uri="{FF2B5EF4-FFF2-40B4-BE49-F238E27FC236}">
                <a16:creationId xmlns:a16="http://schemas.microsoft.com/office/drawing/2014/main" id="{DC35887F-261C-47D2-BF33-781804CB0198}"/>
              </a:ext>
            </a:extLst>
          </p:cNvPr>
          <p:cNvSpPr>
            <a:spLocks noGrp="1" noChangeArrowheads="1"/>
          </p:cNvSpPr>
          <p:nvPr>
            <p:ph type="body" idx="1"/>
          </p:nvPr>
        </p:nvSpPr>
        <p:spPr/>
        <p:txBody>
          <a:bodyPr/>
          <a:lstStyle/>
          <a:p>
            <a:pPr algn="l" rtl="0"/>
            <a:r>
              <a:rPr lang="en-US" altLang="en-IL"/>
              <a:t>Phase 1:Estimating the linear predictor (Set I):</a:t>
            </a:r>
          </a:p>
          <a:p>
            <a:pPr algn="l" rtl="0">
              <a:buFont typeface="Wingdings" panose="05000000000000000000" pitchFamily="2" charset="2"/>
              <a:buNone/>
            </a:pPr>
            <a:r>
              <a:rPr lang="en-US" altLang="en-IL"/>
              <a:t>Canonical Correlation Analysis plus Linear Reg. </a:t>
            </a:r>
          </a:p>
          <a:p>
            <a:pPr algn="l" rtl="0"/>
            <a:endParaRPr lang="en-US" altLang="en-IL"/>
          </a:p>
          <a:p>
            <a:pPr algn="l" rtl="0"/>
            <a:r>
              <a:rPr lang="en-US" altLang="en-IL"/>
              <a:t>Phase 2: Iteratively alternating between Estimating Set II (the </a:t>
            </a:r>
            <a:r>
              <a:rPr lang="en-US" altLang="en-IL">
                <a:latin typeface="Arial" panose="020B0604020202020204" pitchFamily="34" charset="0"/>
              </a:rPr>
              <a:t>“</a:t>
            </a:r>
            <a:r>
              <a:rPr lang="en-US" altLang="en-IL"/>
              <a:t>Structural Parameters</a:t>
            </a:r>
            <a:r>
              <a:rPr lang="en-US" altLang="en-IL">
                <a:latin typeface="Arial" panose="020B0604020202020204" pitchFamily="34" charset="0"/>
              </a:rPr>
              <a:t>”</a:t>
            </a:r>
            <a:r>
              <a:rPr lang="en-US" altLang="en-IL"/>
              <a:t>) via W-NL-LS and Set II (the </a:t>
            </a:r>
            <a:r>
              <a:rPr lang="en-US" altLang="en-IL">
                <a:latin typeface="Arial" panose="020B0604020202020204" pitchFamily="34" charset="0"/>
              </a:rPr>
              <a:t>“</a:t>
            </a:r>
            <a:r>
              <a:rPr lang="en-US" altLang="en-IL"/>
              <a:t>Error Parameters</a:t>
            </a:r>
            <a:r>
              <a:rPr lang="en-US" altLang="en-IL">
                <a:latin typeface="Arial" panose="020B0604020202020204" pitchFamily="34" charset="0"/>
              </a:rPr>
              <a:t>”</a:t>
            </a:r>
            <a:r>
              <a:rPr lang="en-US" altLang="en-IL"/>
              <a:t>) via max. of log-likelihood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2AFBF60D-7387-443D-895C-53F8F7658E82}"/>
              </a:ext>
            </a:extLst>
          </p:cNvPr>
          <p:cNvSpPr>
            <a:spLocks noGrp="1" noChangeArrowheads="1"/>
          </p:cNvSpPr>
          <p:nvPr>
            <p:ph type="title"/>
          </p:nvPr>
        </p:nvSpPr>
        <p:spPr/>
        <p:txBody>
          <a:bodyPr/>
          <a:lstStyle/>
          <a:p>
            <a:pPr algn="ctr"/>
            <a:r>
              <a:rPr lang="en-US" altLang="en-IL" sz="4000"/>
              <a:t>RMM Modeling: Random Variation</a:t>
            </a:r>
          </a:p>
        </p:txBody>
      </p:sp>
      <p:sp>
        <p:nvSpPr>
          <p:cNvPr id="52227" name="Rectangle 3">
            <a:extLst>
              <a:ext uri="{FF2B5EF4-FFF2-40B4-BE49-F238E27FC236}">
                <a16:creationId xmlns:a16="http://schemas.microsoft.com/office/drawing/2014/main" id="{154F4D32-A782-4CD2-BE88-1E534A152218}"/>
              </a:ext>
            </a:extLst>
          </p:cNvPr>
          <p:cNvSpPr>
            <a:spLocks noGrp="1" noChangeArrowheads="1"/>
          </p:cNvSpPr>
          <p:nvPr>
            <p:ph type="body" idx="1"/>
          </p:nvPr>
        </p:nvSpPr>
        <p:spPr/>
        <p:txBody>
          <a:bodyPr/>
          <a:lstStyle/>
          <a:p>
            <a:pPr algn="ctr" rtl="0">
              <a:lnSpc>
                <a:spcPct val="90000"/>
              </a:lnSpc>
              <a:buFont typeface="Wingdings" panose="05000000000000000000" pitchFamily="2" charset="2"/>
              <a:buNone/>
            </a:pPr>
            <a:r>
              <a:rPr lang="en-US" altLang="en-IL"/>
              <a:t>Modeling via the INT (</a:t>
            </a:r>
            <a:r>
              <a:rPr lang="en-US" altLang="en-IL">
                <a:latin typeface="Symbol" panose="05050102010706020507" pitchFamily="18" charset="2"/>
              </a:rPr>
              <a:t>r=</a:t>
            </a:r>
            <a:r>
              <a:rPr lang="en-US" altLang="en-IL">
                <a:latin typeface="Symbol" panose="05050102010706020507" pitchFamily="18" charset="2"/>
                <a:sym typeface="Symbol" panose="05050102010706020507" pitchFamily="18" charset="2"/>
              </a:rPr>
              <a:t>1, </a:t>
            </a:r>
            <a:r>
              <a:rPr lang="en-US" altLang="en-IL"/>
              <a:t>one variation):</a:t>
            </a:r>
          </a:p>
          <a:p>
            <a:pPr algn="ctr" rtl="0">
              <a:lnSpc>
                <a:spcPct val="90000"/>
              </a:lnSpc>
              <a:buFont typeface="Wingdings" panose="05000000000000000000" pitchFamily="2" charset="2"/>
              <a:buNone/>
            </a:pPr>
            <a:r>
              <a:rPr lang="en-US" altLang="en-IL">
                <a:cs typeface="Times New Roman" panose="02020603050405020304" pitchFamily="18" charset="0"/>
                <a:sym typeface="Symbol" panose="05050102010706020507" pitchFamily="18" charset="2"/>
              </a:rPr>
              <a:t>Y= exp{</a:t>
            </a:r>
            <a:r>
              <a:rPr lang="en-US" altLang="en-IL">
                <a:cs typeface="Times New Roman" panose="02020603050405020304" pitchFamily="18" charset="0"/>
              </a:rPr>
              <a:t>(A</a:t>
            </a:r>
            <a:r>
              <a:rPr lang="en-US" altLang="en-IL">
                <a:latin typeface="Symbol" panose="05050102010706020507" pitchFamily="18" charset="2"/>
                <a:cs typeface="Times New Roman" panose="02020603050405020304" pitchFamily="18" charset="0"/>
              </a:rPr>
              <a:t>/l)[(1+B</a:t>
            </a:r>
            <a:r>
              <a:rPr lang="en-US" altLang="en-IL">
                <a:cs typeface="Times New Roman" panose="02020603050405020304" pitchFamily="18" charset="0"/>
              </a:rPr>
              <a:t>Z</a:t>
            </a:r>
            <a:r>
              <a:rPr lang="en-US" altLang="en-IL">
                <a:latin typeface="Symbol" panose="05050102010706020507" pitchFamily="18" charset="2"/>
                <a:cs typeface="Times New Roman" panose="02020603050405020304" pitchFamily="18" charset="0"/>
              </a:rPr>
              <a:t>)</a:t>
            </a:r>
            <a:r>
              <a:rPr lang="en-US" altLang="en-IL" baseline="30000">
                <a:latin typeface="Symbol" panose="05050102010706020507" pitchFamily="18" charset="2"/>
                <a:cs typeface="Times New Roman" panose="02020603050405020304" pitchFamily="18" charset="0"/>
              </a:rPr>
              <a:t>l</a:t>
            </a:r>
            <a:r>
              <a:rPr lang="en-US" altLang="en-IL">
                <a:latin typeface="Symbol" panose="05050102010706020507" pitchFamily="18" charset="2"/>
                <a:cs typeface="Times New Roman" panose="02020603050405020304" pitchFamily="18" charset="0"/>
              </a:rPr>
              <a:t> </a:t>
            </a:r>
            <a:r>
              <a:rPr lang="en-US" altLang="en-IL">
                <a:cs typeface="Times New Roman" panose="02020603050405020304" pitchFamily="18" charset="0"/>
              </a:rPr>
              <a:t>-</a:t>
            </a:r>
            <a:r>
              <a:rPr lang="en-US" altLang="en-IL">
                <a:latin typeface="Symbol" panose="05050102010706020507" pitchFamily="18" charset="2"/>
                <a:cs typeface="Times New Roman" panose="02020603050405020304" pitchFamily="18" charset="0"/>
              </a:rPr>
              <a:t> 1]+</a:t>
            </a:r>
            <a:r>
              <a:rPr lang="en-US" altLang="en-IL">
                <a:cs typeface="Times New Roman" panose="02020603050405020304" pitchFamily="18" charset="0"/>
              </a:rPr>
              <a:t>log(M)+DZ}</a:t>
            </a:r>
          </a:p>
          <a:p>
            <a:pPr algn="l" rtl="0">
              <a:lnSpc>
                <a:spcPct val="90000"/>
              </a:lnSpc>
              <a:buFont typeface="Wingdings" panose="05000000000000000000" pitchFamily="2" charset="2"/>
              <a:buNone/>
            </a:pPr>
            <a:r>
              <a:rPr lang="en-US" altLang="en-IL">
                <a:cs typeface="Times New Roman" panose="02020603050405020304" pitchFamily="18" charset="0"/>
              </a:rPr>
              <a:t>Z- Standard normal</a:t>
            </a:r>
          </a:p>
          <a:p>
            <a:pPr algn="l" rtl="0">
              <a:lnSpc>
                <a:spcPct val="90000"/>
              </a:lnSpc>
              <a:buFont typeface="Wingdings" panose="05000000000000000000" pitchFamily="2" charset="2"/>
              <a:buNone/>
            </a:pPr>
            <a:endParaRPr lang="en-US" altLang="en-IL">
              <a:cs typeface="Times New Roman" panose="02020603050405020304" pitchFamily="18" charset="0"/>
            </a:endParaRPr>
          </a:p>
          <a:p>
            <a:pPr algn="l" rtl="0">
              <a:lnSpc>
                <a:spcPct val="90000"/>
              </a:lnSpc>
              <a:buFont typeface="Wingdings" panose="05000000000000000000" pitchFamily="2" charset="2"/>
              <a:buNone/>
            </a:pPr>
            <a:r>
              <a:rPr lang="en-US" altLang="en-IL">
                <a:cs typeface="Times New Roman" panose="02020603050405020304" pitchFamily="18" charset="0"/>
              </a:rPr>
              <a:t>Examples:</a:t>
            </a:r>
          </a:p>
          <a:p>
            <a:pPr algn="l" rtl="0">
              <a:lnSpc>
                <a:spcPct val="90000"/>
              </a:lnSpc>
              <a:buFont typeface="Wingdings" panose="05000000000000000000" pitchFamily="2" charset="2"/>
              <a:buNone/>
            </a:pPr>
            <a:r>
              <a:rPr lang="en-US" altLang="en-IL">
                <a:cs typeface="Times New Roman" panose="02020603050405020304" pitchFamily="18" charset="0"/>
              </a:rPr>
              <a:t>- Approximations for the Poisson quantile and CDF of the Normal distribution</a:t>
            </a:r>
          </a:p>
          <a:p>
            <a:pPr algn="l" rtl="0">
              <a:lnSpc>
                <a:spcPct val="90000"/>
              </a:lnSpc>
              <a:buFont typeface="Wingdings" panose="05000000000000000000" pitchFamily="2" charset="2"/>
              <a:buNone/>
            </a:pPr>
            <a:r>
              <a:rPr lang="en-US" altLang="en-IL">
                <a:cs typeface="Times New Roman" panose="02020603050405020304" pitchFamily="18" charset="0"/>
              </a:rPr>
              <a:t>- Approximations for gamma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DDA2D299-0736-4C33-A4F9-A5EACD6ED748}"/>
              </a:ext>
            </a:extLst>
          </p:cNvPr>
          <p:cNvSpPr>
            <a:spLocks noGrp="1" noChangeArrowheads="1"/>
          </p:cNvSpPr>
          <p:nvPr>
            <p:ph type="title"/>
          </p:nvPr>
        </p:nvSpPr>
        <p:spPr/>
        <p:txBody>
          <a:bodyPr/>
          <a:lstStyle/>
          <a:p>
            <a:pPr rtl="0"/>
            <a:r>
              <a:rPr lang="en-US" altLang="en-IL" sz="4000"/>
              <a:t>RMM Modeling (INT)- The Poisson</a:t>
            </a:r>
          </a:p>
        </p:txBody>
      </p:sp>
      <p:graphicFrame>
        <p:nvGraphicFramePr>
          <p:cNvPr id="53251" name="Object 3">
            <a:extLst>
              <a:ext uri="{FF2B5EF4-FFF2-40B4-BE49-F238E27FC236}">
                <a16:creationId xmlns:a16="http://schemas.microsoft.com/office/drawing/2014/main" id="{8BC9A6C7-C985-4530-A827-6413B7352814}"/>
              </a:ext>
            </a:extLst>
          </p:cNvPr>
          <p:cNvGraphicFramePr>
            <a:graphicFrameLocks noChangeAspect="1"/>
          </p:cNvGraphicFramePr>
          <p:nvPr>
            <p:ph type="body" idx="1"/>
          </p:nvPr>
        </p:nvGraphicFramePr>
        <p:xfrm>
          <a:off x="509588" y="1828800"/>
          <a:ext cx="8123237" cy="4302125"/>
        </p:xfrm>
        <a:graphic>
          <a:graphicData uri="http://schemas.openxmlformats.org/presentationml/2006/ole">
            <mc:AlternateContent xmlns:mc="http://schemas.openxmlformats.org/markup-compatibility/2006">
              <mc:Choice xmlns:v="urn:schemas-microsoft-com:vml" Requires="v">
                <p:oleObj spid="_x0000_s53253" name="מסמך" r:id="rId3" imgW="6111976" imgH="3236640" progId="Word.Document.8">
                  <p:embed/>
                </p:oleObj>
              </mc:Choice>
              <mc:Fallback>
                <p:oleObj name="מסמך" r:id="rId3" imgW="6111976" imgH="3236640"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588" y="1828800"/>
                        <a:ext cx="8123237" cy="4302125"/>
                      </a:xfrm>
                      <a:prstGeom prst="rect">
                        <a:avLst/>
                      </a:prstGeom>
                    </p:spPr>
                  </p:pic>
                </p:oleObj>
              </mc:Fallback>
            </mc:AlternateContent>
          </a:graphicData>
        </a:graphic>
      </p:graphicFrame>
      <p:sp>
        <p:nvSpPr>
          <p:cNvPr id="53252" name="Text Box 4">
            <a:extLst>
              <a:ext uri="{FF2B5EF4-FFF2-40B4-BE49-F238E27FC236}">
                <a16:creationId xmlns:a16="http://schemas.microsoft.com/office/drawing/2014/main" id="{36585C87-1FEF-4C07-9B19-BDDC057F44F4}"/>
              </a:ext>
            </a:extLst>
          </p:cNvPr>
          <p:cNvSpPr txBox="1">
            <a:spLocks noChangeArrowheads="1"/>
          </p:cNvSpPr>
          <p:nvPr/>
        </p:nvSpPr>
        <p:spPr bwMode="auto">
          <a:xfrm>
            <a:off x="382588" y="5949950"/>
            <a:ext cx="55435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rtl="0"/>
            <a:r>
              <a:rPr lang="en-US" altLang="en-IL" b="1"/>
              <a:t>Source:</a:t>
            </a:r>
            <a:r>
              <a:rPr lang="en-US" altLang="en-IL"/>
              <a:t> </a:t>
            </a:r>
            <a:r>
              <a:rPr lang="en-US" altLang="en-IL" i="1"/>
              <a:t>Communications in Statistics (T&amp;M)</a:t>
            </a:r>
            <a:r>
              <a:rPr lang="en-US" altLang="en-IL"/>
              <a:t>, 33(7), 2004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CD28CC4C-221F-48E9-888E-06BDD03C0F43}"/>
              </a:ext>
            </a:extLst>
          </p:cNvPr>
          <p:cNvSpPr>
            <a:spLocks noGrp="1" noChangeArrowheads="1"/>
          </p:cNvSpPr>
          <p:nvPr>
            <p:ph type="title"/>
          </p:nvPr>
        </p:nvSpPr>
        <p:spPr/>
        <p:txBody>
          <a:bodyPr/>
          <a:lstStyle/>
          <a:p>
            <a:pPr rtl="0"/>
            <a:r>
              <a:rPr lang="en-US" altLang="en-IL" sz="4000"/>
              <a:t>RMM Modeling (INT)- CDF of Standard Normal Distribution</a:t>
            </a:r>
          </a:p>
        </p:txBody>
      </p:sp>
      <p:pic>
        <p:nvPicPr>
          <p:cNvPr id="54276" name="Picture 4">
            <a:extLst>
              <a:ext uri="{FF2B5EF4-FFF2-40B4-BE49-F238E27FC236}">
                <a16:creationId xmlns:a16="http://schemas.microsoft.com/office/drawing/2014/main" id="{C2A76F87-ABF9-4584-A666-FB79D9BDB957}"/>
              </a:ext>
            </a:extLst>
          </p:cNvPr>
          <p:cNvPicPr>
            <a:picLocks noChangeAspect="1" noChangeArrowheads="1"/>
          </p:cNvPicPr>
          <p:nvPr>
            <p:ph type="body" idx="1"/>
          </p:nvPr>
        </p:nvPicPr>
        <p:blipFill>
          <a:blip r:embed="rId2">
            <a:grayscl/>
            <a:biLevel thresh="50000"/>
            <a:extLst>
              <a:ext uri="{28A0092B-C50C-407E-A947-70E740481C1C}">
                <a14:useLocalDpi xmlns:a14="http://schemas.microsoft.com/office/drawing/2010/main" val="0"/>
              </a:ext>
            </a:extLst>
          </a:blip>
          <a:srcRect/>
          <a:stretch>
            <a:fillRect/>
          </a:stretch>
        </p:blipFill>
        <p:spPr>
          <a:xfrm>
            <a:off x="2195513" y="3284538"/>
            <a:ext cx="4573587" cy="2813050"/>
          </a:xfr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4277" name="Text Box 5">
            <a:extLst>
              <a:ext uri="{FF2B5EF4-FFF2-40B4-BE49-F238E27FC236}">
                <a16:creationId xmlns:a16="http://schemas.microsoft.com/office/drawing/2014/main" id="{177784F6-F916-498C-B327-CB86E790C90D}"/>
              </a:ext>
            </a:extLst>
          </p:cNvPr>
          <p:cNvSpPr txBox="1">
            <a:spLocks noChangeArrowheads="1"/>
          </p:cNvSpPr>
          <p:nvPr/>
        </p:nvSpPr>
        <p:spPr bwMode="auto">
          <a:xfrm>
            <a:off x="1979613" y="1989138"/>
            <a:ext cx="5695950" cy="779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rtl="0"/>
            <a:r>
              <a:rPr lang="en-US" altLang="en-IL" b="1"/>
              <a:t>For example:</a:t>
            </a:r>
            <a:r>
              <a:rPr lang="en-US" altLang="en-IL"/>
              <a:t> y= -log(1-P</a:t>
            </a:r>
            <a:r>
              <a:rPr lang="he-IL" altLang="en-IL"/>
              <a:t>)= (</a:t>
            </a:r>
            <a:r>
              <a:rPr lang="en-US" altLang="en-IL"/>
              <a:t>M) exp{B[exp(Cz)-1] + Dz</a:t>
            </a:r>
          </a:p>
          <a:p>
            <a:pPr algn="l" rtl="0">
              <a:lnSpc>
                <a:spcPct val="150000"/>
              </a:lnSpc>
            </a:pPr>
            <a:r>
              <a:rPr lang="en-US" altLang="en-IL"/>
              <a:t>(</a:t>
            </a:r>
            <a:r>
              <a:rPr lang="en-US" altLang="en-IL" b="1"/>
              <a:t>Source: </a:t>
            </a:r>
            <a:r>
              <a:rPr lang="en-US" altLang="en-IL" i="1"/>
              <a:t>Communications in Statistics (T&amp;M), 34(3), 2005)</a:t>
            </a:r>
            <a:endParaRPr lang="en-US" altLang="en-IL"/>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634793F5-7D6C-4ECB-9880-EEFB2C08C2FE}"/>
              </a:ext>
            </a:extLst>
          </p:cNvPr>
          <p:cNvSpPr>
            <a:spLocks noGrp="1" noChangeArrowheads="1"/>
          </p:cNvSpPr>
          <p:nvPr>
            <p:ph type="title"/>
          </p:nvPr>
        </p:nvSpPr>
        <p:spPr/>
        <p:txBody>
          <a:bodyPr/>
          <a:lstStyle/>
          <a:p>
            <a:pPr rtl="0"/>
            <a:r>
              <a:rPr lang="en-US" altLang="en-IL"/>
              <a:t>RMM Modeling (INT)- Gamma</a:t>
            </a:r>
          </a:p>
        </p:txBody>
      </p:sp>
      <p:pic>
        <p:nvPicPr>
          <p:cNvPr id="55300" name="Picture 4">
            <a:extLst>
              <a:ext uri="{FF2B5EF4-FFF2-40B4-BE49-F238E27FC236}">
                <a16:creationId xmlns:a16="http://schemas.microsoft.com/office/drawing/2014/main" id="{2E0D2ED8-E7DD-4064-8BFC-B39600315367}"/>
              </a:ext>
            </a:extLst>
          </p:cNvPr>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2776538" y="1828800"/>
            <a:ext cx="3590925" cy="4302125"/>
          </a:xfrm>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D05A0F45-BE60-443D-93EF-06E764590C66}"/>
              </a:ext>
            </a:extLst>
          </p:cNvPr>
          <p:cNvSpPr>
            <a:spLocks noGrp="1" noChangeArrowheads="1"/>
          </p:cNvSpPr>
          <p:nvPr>
            <p:ph type="title"/>
          </p:nvPr>
        </p:nvSpPr>
        <p:spPr/>
        <p:txBody>
          <a:bodyPr/>
          <a:lstStyle/>
          <a:p>
            <a:pPr algn="ctr"/>
            <a:r>
              <a:rPr lang="en-US" altLang="en-IL"/>
              <a:t>RMM Modeling (for sample data)</a:t>
            </a:r>
          </a:p>
        </p:txBody>
      </p:sp>
      <p:sp>
        <p:nvSpPr>
          <p:cNvPr id="56323" name="Rectangle 3">
            <a:extLst>
              <a:ext uri="{FF2B5EF4-FFF2-40B4-BE49-F238E27FC236}">
                <a16:creationId xmlns:a16="http://schemas.microsoft.com/office/drawing/2014/main" id="{4859DA6C-7A5E-4AA7-BB76-6688DAE93C78}"/>
              </a:ext>
            </a:extLst>
          </p:cNvPr>
          <p:cNvSpPr>
            <a:spLocks noGrp="1" noChangeArrowheads="1"/>
          </p:cNvSpPr>
          <p:nvPr>
            <p:ph type="body" idx="1"/>
          </p:nvPr>
        </p:nvSpPr>
        <p:spPr/>
        <p:txBody>
          <a:bodyPr/>
          <a:lstStyle/>
          <a:p>
            <a:pPr algn="ctr" rtl="0">
              <a:buFont typeface="Wingdings" panose="05000000000000000000" pitchFamily="2" charset="2"/>
              <a:buNone/>
            </a:pPr>
            <a:r>
              <a:rPr lang="en-US" altLang="en-IL"/>
              <a:t>Fitting and estimating procedures for modeling </a:t>
            </a:r>
            <a:r>
              <a:rPr lang="en-US" altLang="en-IL" b="1"/>
              <a:t>random</a:t>
            </a:r>
            <a:r>
              <a:rPr lang="en-US" altLang="en-IL"/>
              <a:t> variation have been developed:</a:t>
            </a:r>
          </a:p>
          <a:p>
            <a:pPr algn="l" rtl="0"/>
            <a:r>
              <a:rPr lang="en-US" altLang="en-IL"/>
              <a:t>- Maximum likelihood estimation</a:t>
            </a:r>
          </a:p>
          <a:p>
            <a:pPr algn="l" rtl="0"/>
            <a:r>
              <a:rPr lang="en-US" altLang="en-IL"/>
              <a:t>- Estimation by </a:t>
            </a:r>
            <a:r>
              <a:rPr lang="en-US" altLang="en-IL">
                <a:latin typeface="Arial" panose="020B0604020202020204" pitchFamily="34" charset="0"/>
              </a:rPr>
              <a:t>“</a:t>
            </a:r>
            <a:r>
              <a:rPr lang="en-US" altLang="en-IL"/>
              <a:t>Percentile-Matching</a:t>
            </a:r>
            <a:r>
              <a:rPr lang="en-US" altLang="en-IL">
                <a:latin typeface="Arial" panose="020B0604020202020204" pitchFamily="34" charset="0"/>
              </a:rPr>
              <a:t>”</a:t>
            </a:r>
            <a:endParaRPr lang="en-US" altLang="en-IL"/>
          </a:p>
          <a:p>
            <a:pPr algn="l" rtl="0"/>
            <a:r>
              <a:rPr lang="en-US" altLang="en-IL"/>
              <a:t>- Estimation by </a:t>
            </a:r>
            <a:r>
              <a:rPr lang="en-US" altLang="en-IL">
                <a:latin typeface="Arial" panose="020B0604020202020204" pitchFamily="34" charset="0"/>
              </a:rPr>
              <a:t>“</a:t>
            </a:r>
            <a:r>
              <a:rPr lang="en-US" altLang="en-IL"/>
              <a:t>Moment-Matching</a:t>
            </a:r>
            <a:r>
              <a:rPr lang="en-US" altLang="en-IL">
                <a:latin typeface="Arial" panose="020B0604020202020204" pitchFamily="34" charset="0"/>
              </a:rPr>
              <a:t>”</a:t>
            </a:r>
            <a:r>
              <a:rPr lang="en-US" altLang="en-IL"/>
              <a:t> (two-	moment, partial and complete)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D2605CFC-AE76-4B65-9133-50EADC6F5A3C}"/>
              </a:ext>
            </a:extLst>
          </p:cNvPr>
          <p:cNvSpPr>
            <a:spLocks noGrp="1" noChangeArrowheads="1"/>
          </p:cNvSpPr>
          <p:nvPr>
            <p:ph type="title"/>
          </p:nvPr>
        </p:nvSpPr>
        <p:spPr/>
        <p:txBody>
          <a:bodyPr/>
          <a:lstStyle/>
          <a:p>
            <a:pPr rtl="0"/>
            <a:r>
              <a:rPr lang="en-US" altLang="en-IL"/>
              <a:t>RMM Modeling (for sample data)</a:t>
            </a:r>
          </a:p>
        </p:txBody>
      </p:sp>
      <p:sp>
        <p:nvSpPr>
          <p:cNvPr id="57347" name="Rectangle 3">
            <a:extLst>
              <a:ext uri="{FF2B5EF4-FFF2-40B4-BE49-F238E27FC236}">
                <a16:creationId xmlns:a16="http://schemas.microsoft.com/office/drawing/2014/main" id="{BEB5654E-5415-435D-97BD-7103EB874C53}"/>
              </a:ext>
            </a:extLst>
          </p:cNvPr>
          <p:cNvSpPr>
            <a:spLocks noGrp="1" noChangeArrowheads="1"/>
          </p:cNvSpPr>
          <p:nvPr>
            <p:ph type="body" idx="1"/>
          </p:nvPr>
        </p:nvSpPr>
        <p:spPr/>
        <p:txBody>
          <a:bodyPr/>
          <a:lstStyle/>
          <a:p>
            <a:pPr algn="ctr" rtl="0">
              <a:lnSpc>
                <a:spcPct val="90000"/>
              </a:lnSpc>
              <a:buFont typeface="Wingdings" panose="05000000000000000000" pitchFamily="2" charset="2"/>
              <a:buNone/>
            </a:pPr>
            <a:r>
              <a:rPr lang="en-US" altLang="en-IL" sz="2400" b="1"/>
              <a:t>Intra-Galactic Velocities (modeling random var.)</a:t>
            </a:r>
          </a:p>
          <a:p>
            <a:pPr algn="ctr" rtl="0">
              <a:lnSpc>
                <a:spcPct val="90000"/>
              </a:lnSpc>
              <a:buFont typeface="Wingdings" panose="05000000000000000000" pitchFamily="2" charset="2"/>
              <a:buNone/>
            </a:pPr>
            <a:endParaRPr lang="en-US" altLang="en-IL" sz="2400"/>
          </a:p>
          <a:p>
            <a:pPr algn="l" rtl="0">
              <a:lnSpc>
                <a:spcPct val="90000"/>
              </a:lnSpc>
            </a:pPr>
            <a:r>
              <a:rPr lang="en-US" altLang="en-IL" sz="2400"/>
              <a:t>From Karian and Dudewicz (KD, 2000, p. 208). In astronomy, the cluster named A1775 is believed to consist of two clusters that are in close proximity. KD concluded that the </a:t>
            </a:r>
            <a:r>
              <a:rPr lang="en-US" altLang="en-IL" sz="2400" b="1"/>
              <a:t>generalized beta distribution </a:t>
            </a:r>
            <a:r>
              <a:rPr lang="en-US" altLang="en-IL" sz="2400"/>
              <a:t>(GBD) may model well this dataset (therein, p. 208). The four-parameter d.f. of GBD is given by (therein, p. 119):</a:t>
            </a:r>
          </a:p>
          <a:p>
            <a:pPr algn="l" rtl="0">
              <a:lnSpc>
                <a:spcPct val="90000"/>
              </a:lnSpc>
              <a:buFont typeface="Wingdings" panose="05000000000000000000" pitchFamily="2" charset="2"/>
              <a:buNone/>
            </a:pPr>
            <a:endParaRPr lang="en-US" altLang="en-IL" sz="2400"/>
          </a:p>
          <a:p>
            <a:pPr algn="l" rtl="0">
              <a:lnSpc>
                <a:spcPct val="90000"/>
              </a:lnSpc>
              <a:buFont typeface="Wingdings" panose="05000000000000000000" pitchFamily="2" charset="2"/>
              <a:buNone/>
            </a:pPr>
            <a:r>
              <a:rPr lang="en-US" altLang="en-IL" sz="2400"/>
              <a:t>f(y) = (y - </a:t>
            </a:r>
            <a:r>
              <a:rPr lang="en-US" altLang="en-IL" sz="2400">
                <a:latin typeface="Symbol" panose="05050102010706020507" pitchFamily="18" charset="2"/>
              </a:rPr>
              <a:t>b</a:t>
            </a:r>
            <a:r>
              <a:rPr lang="en-US" altLang="en-IL" sz="2400" baseline="-25000"/>
              <a:t>1</a:t>
            </a:r>
            <a:r>
              <a:rPr lang="en-US" altLang="en-IL" sz="2400"/>
              <a:t>)</a:t>
            </a:r>
            <a:r>
              <a:rPr lang="en-US" altLang="en-IL" sz="2400" baseline="30000">
                <a:latin typeface="Symbol" panose="05050102010706020507" pitchFamily="18" charset="2"/>
              </a:rPr>
              <a:t>b</a:t>
            </a:r>
            <a:r>
              <a:rPr lang="en-US" altLang="en-IL" sz="2400" baseline="30000"/>
              <a:t>3</a:t>
            </a:r>
            <a:r>
              <a:rPr lang="en-US" altLang="en-IL" sz="2400"/>
              <a:t> (</a:t>
            </a:r>
            <a:r>
              <a:rPr lang="en-US" altLang="en-IL" sz="2400">
                <a:latin typeface="Symbol" panose="05050102010706020507" pitchFamily="18" charset="2"/>
              </a:rPr>
              <a:t>b</a:t>
            </a:r>
            <a:r>
              <a:rPr lang="en-US" altLang="en-IL" sz="2400" baseline="-25000"/>
              <a:t>1</a:t>
            </a:r>
            <a:r>
              <a:rPr lang="en-US" altLang="en-IL" sz="2400"/>
              <a:t> + </a:t>
            </a:r>
            <a:r>
              <a:rPr lang="en-US" altLang="en-IL" sz="2400">
                <a:latin typeface="Symbol" panose="05050102010706020507" pitchFamily="18" charset="2"/>
              </a:rPr>
              <a:t>b</a:t>
            </a:r>
            <a:r>
              <a:rPr lang="en-US" altLang="en-IL" sz="2400" baseline="-25000"/>
              <a:t>2</a:t>
            </a:r>
            <a:r>
              <a:rPr lang="en-US" altLang="en-IL" sz="2400"/>
              <a:t> - y)</a:t>
            </a:r>
            <a:r>
              <a:rPr lang="en-US" altLang="en-IL" sz="2400" baseline="30000">
                <a:latin typeface="Symbol" panose="05050102010706020507" pitchFamily="18" charset="2"/>
              </a:rPr>
              <a:t>b</a:t>
            </a:r>
            <a:r>
              <a:rPr lang="en-US" altLang="en-IL" sz="2400" baseline="30000"/>
              <a:t>4</a:t>
            </a:r>
            <a:r>
              <a:rPr lang="en-US" altLang="en-IL" sz="2400"/>
              <a:t> / [ </a:t>
            </a:r>
            <a:r>
              <a:rPr lang="en-US" altLang="en-IL" sz="2400">
                <a:latin typeface="Symbol" panose="05050102010706020507" pitchFamily="18" charset="2"/>
              </a:rPr>
              <a:t>b</a:t>
            </a:r>
            <a:r>
              <a:rPr lang="en-US" altLang="en-IL" sz="2400"/>
              <a:t>(</a:t>
            </a:r>
            <a:r>
              <a:rPr lang="en-US" altLang="en-IL" sz="2400">
                <a:latin typeface="Symbol" panose="05050102010706020507" pitchFamily="18" charset="2"/>
              </a:rPr>
              <a:t>b</a:t>
            </a:r>
            <a:r>
              <a:rPr lang="en-US" altLang="en-IL" sz="2400" baseline="-25000"/>
              <a:t>3</a:t>
            </a:r>
            <a:r>
              <a:rPr lang="en-US" altLang="en-IL" sz="2400"/>
              <a:t>+1, </a:t>
            </a:r>
            <a:r>
              <a:rPr lang="en-US" altLang="en-IL" sz="2400">
                <a:latin typeface="Symbol" panose="05050102010706020507" pitchFamily="18" charset="2"/>
              </a:rPr>
              <a:t>b</a:t>
            </a:r>
            <a:r>
              <a:rPr lang="en-US" altLang="en-IL" sz="2400" baseline="-25000"/>
              <a:t>4</a:t>
            </a:r>
            <a:r>
              <a:rPr lang="en-US" altLang="en-IL" sz="2400"/>
              <a:t>+1) </a:t>
            </a:r>
            <a:r>
              <a:rPr lang="en-US" altLang="en-IL" sz="2400">
                <a:latin typeface="Symbol" panose="05050102010706020507" pitchFamily="18" charset="2"/>
              </a:rPr>
              <a:t>b</a:t>
            </a:r>
            <a:r>
              <a:rPr lang="en-US" altLang="en-IL" sz="2400" baseline="-25000"/>
              <a:t>2</a:t>
            </a:r>
            <a:r>
              <a:rPr lang="en-US" altLang="en-IL" sz="2400" baseline="30000"/>
              <a:t>(</a:t>
            </a:r>
            <a:r>
              <a:rPr lang="en-US" altLang="en-IL" sz="2400" baseline="30000">
                <a:latin typeface="Symbol" panose="05050102010706020507" pitchFamily="18" charset="2"/>
              </a:rPr>
              <a:t>b</a:t>
            </a:r>
            <a:r>
              <a:rPr lang="en-US" altLang="en-IL" sz="2400" baseline="30000"/>
              <a:t>3+</a:t>
            </a:r>
            <a:r>
              <a:rPr lang="en-US" altLang="en-IL" sz="2400" baseline="30000">
                <a:latin typeface="Symbol" panose="05050102010706020507" pitchFamily="18" charset="2"/>
              </a:rPr>
              <a:t>b</a:t>
            </a:r>
            <a:r>
              <a:rPr lang="en-US" altLang="en-IL" sz="2400" baseline="30000"/>
              <a:t>4+1)</a:t>
            </a:r>
            <a:r>
              <a:rPr lang="en-US" altLang="en-IL" sz="2400"/>
              <a:t>],</a:t>
            </a:r>
          </a:p>
          <a:p>
            <a:pPr rtl="0">
              <a:lnSpc>
                <a:spcPct val="90000"/>
              </a:lnSpc>
              <a:buFont typeface="Wingdings" panose="05000000000000000000" pitchFamily="2" charset="2"/>
              <a:buNone/>
            </a:pPr>
            <a:r>
              <a:rPr lang="en-US" altLang="en-IL" sz="2400"/>
              <a:t> </a:t>
            </a:r>
            <a:r>
              <a:rPr lang="en-US" altLang="en-IL" sz="2400">
                <a:latin typeface="Symbol" panose="05050102010706020507" pitchFamily="18" charset="2"/>
              </a:rPr>
              <a:t>b</a:t>
            </a:r>
            <a:r>
              <a:rPr lang="en-US" altLang="en-IL" sz="2400" baseline="-25000"/>
              <a:t>1</a:t>
            </a:r>
            <a:r>
              <a:rPr lang="en-US" altLang="en-IL" sz="2400"/>
              <a:t>≤ y ≤ </a:t>
            </a:r>
            <a:r>
              <a:rPr lang="en-US" altLang="en-IL" sz="2400">
                <a:latin typeface="Symbol" panose="05050102010706020507" pitchFamily="18" charset="2"/>
              </a:rPr>
              <a:t>b</a:t>
            </a:r>
            <a:r>
              <a:rPr lang="en-US" altLang="en-IL" sz="2400" baseline="-25000"/>
              <a:t>1</a:t>
            </a:r>
            <a:r>
              <a:rPr lang="en-US" altLang="en-IL" sz="2400"/>
              <a:t> + </a:t>
            </a:r>
            <a:r>
              <a:rPr lang="en-US" altLang="en-IL" sz="2400">
                <a:latin typeface="Symbol" panose="05050102010706020507" pitchFamily="18" charset="2"/>
              </a:rPr>
              <a:t>b</a:t>
            </a:r>
            <a:r>
              <a:rPr lang="en-US" altLang="en-IL" sz="2400" baseline="-25000"/>
              <a:t>2</a:t>
            </a:r>
            <a:r>
              <a:rPr lang="en-US" altLang="en-IL" sz="2400"/>
              <a:t>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3F957F1F-73B3-403B-B7C5-9E6805D91474}"/>
              </a:ext>
            </a:extLst>
          </p:cNvPr>
          <p:cNvSpPr>
            <a:spLocks noGrp="1" noChangeArrowheads="1"/>
          </p:cNvSpPr>
          <p:nvPr>
            <p:ph type="title"/>
          </p:nvPr>
        </p:nvSpPr>
        <p:spPr/>
        <p:txBody>
          <a:bodyPr/>
          <a:lstStyle/>
          <a:p>
            <a:pPr algn="ctr" rtl="0"/>
            <a:r>
              <a:rPr lang="en-US" altLang="en-IL" sz="4000" b="1"/>
              <a:t>Intra-Galactic Velocities</a:t>
            </a:r>
            <a:br>
              <a:rPr lang="en-US" altLang="en-IL" sz="4000" b="1"/>
            </a:br>
            <a:r>
              <a:rPr lang="en-US" altLang="en-IL" sz="4000" b="1"/>
              <a:t> (modeling random var.)</a:t>
            </a:r>
          </a:p>
        </p:txBody>
      </p:sp>
      <p:pic>
        <p:nvPicPr>
          <p:cNvPr id="59398" name="Picture 6">
            <a:extLst>
              <a:ext uri="{FF2B5EF4-FFF2-40B4-BE49-F238E27FC236}">
                <a16:creationId xmlns:a16="http://schemas.microsoft.com/office/drawing/2014/main" id="{4A9F9EC7-6D1C-4311-A089-B0D9EB5FC590}"/>
              </a:ext>
            </a:extLst>
          </p:cNvPr>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539750" y="2492375"/>
            <a:ext cx="3627438" cy="2363788"/>
          </a:xfrm>
          <a:noFill/>
          <a:ln/>
        </p:spPr>
      </p:pic>
      <p:pic>
        <p:nvPicPr>
          <p:cNvPr id="59399" name="Picture 7">
            <a:extLst>
              <a:ext uri="{FF2B5EF4-FFF2-40B4-BE49-F238E27FC236}">
                <a16:creationId xmlns:a16="http://schemas.microsoft.com/office/drawing/2014/main" id="{054A3DDB-3A0F-4F50-9CFA-0FB0843FE8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825" y="2349500"/>
            <a:ext cx="3598863" cy="250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9400" name="Text Box 8">
            <a:extLst>
              <a:ext uri="{FF2B5EF4-FFF2-40B4-BE49-F238E27FC236}">
                <a16:creationId xmlns:a16="http://schemas.microsoft.com/office/drawing/2014/main" id="{E97C5DEA-C1D3-4D57-ADF8-70E1E301E0EF}"/>
              </a:ext>
            </a:extLst>
          </p:cNvPr>
          <p:cNvSpPr txBox="1">
            <a:spLocks noChangeArrowheads="1"/>
          </p:cNvSpPr>
          <p:nvPr/>
        </p:nvSpPr>
        <p:spPr bwMode="auto">
          <a:xfrm>
            <a:off x="952500" y="5492750"/>
            <a:ext cx="6537325"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IL" sz="2000" b="1"/>
              <a:t>Average relative error: Beta (KD)- 0.28%; RMM- 0.39%</a:t>
            </a:r>
          </a:p>
          <a:p>
            <a:pPr algn="l"/>
            <a:endParaRPr lang="en-US" altLang="en-IL" sz="2000" b="1"/>
          </a:p>
          <a:p>
            <a:pPr algn="l" rtl="0"/>
            <a:r>
              <a:rPr lang="en-US" altLang="en-IL" sz="2000" b="1"/>
              <a:t>Source: </a:t>
            </a:r>
            <a:r>
              <a:rPr lang="en-US" altLang="en-IL" sz="2000" b="1" i="1"/>
              <a:t>Computational Statistics and Data Analysis,</a:t>
            </a:r>
            <a:r>
              <a:rPr lang="en-US" altLang="en-IL" sz="2000"/>
              <a:t> In press</a:t>
            </a:r>
            <a:endParaRPr lang="en-US" altLang="en-IL" sz="2000" b="1"/>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72EF2457-9884-43B8-B515-8BB25BC3AFDA}"/>
              </a:ext>
            </a:extLst>
          </p:cNvPr>
          <p:cNvSpPr>
            <a:spLocks noGrp="1" noChangeArrowheads="1"/>
          </p:cNvSpPr>
          <p:nvPr>
            <p:ph type="title"/>
          </p:nvPr>
        </p:nvSpPr>
        <p:spPr/>
        <p:txBody>
          <a:bodyPr/>
          <a:lstStyle/>
          <a:p>
            <a:pPr algn="ctr" rtl="0"/>
            <a:r>
              <a:rPr lang="en-US" altLang="en-IL" sz="4000" b="1"/>
              <a:t>The Wave-Soldering Process (modeling systematic variation)</a:t>
            </a:r>
          </a:p>
        </p:txBody>
      </p:sp>
      <p:sp>
        <p:nvSpPr>
          <p:cNvPr id="61443" name="Rectangle 3">
            <a:extLst>
              <a:ext uri="{FF2B5EF4-FFF2-40B4-BE49-F238E27FC236}">
                <a16:creationId xmlns:a16="http://schemas.microsoft.com/office/drawing/2014/main" id="{2788B9CB-0F14-489E-9A4D-9615E55E192A}"/>
              </a:ext>
            </a:extLst>
          </p:cNvPr>
          <p:cNvSpPr>
            <a:spLocks noGrp="1" noChangeArrowheads="1"/>
          </p:cNvSpPr>
          <p:nvPr>
            <p:ph type="body" idx="1"/>
          </p:nvPr>
        </p:nvSpPr>
        <p:spPr/>
        <p:txBody>
          <a:bodyPr/>
          <a:lstStyle/>
          <a:p>
            <a:pPr algn="l" rtl="0">
              <a:lnSpc>
                <a:spcPct val="80000"/>
              </a:lnSpc>
              <a:spcBef>
                <a:spcPct val="50000"/>
              </a:spcBef>
              <a:buFont typeface="Wingdings" panose="05000000000000000000" pitchFamily="2" charset="2"/>
              <a:buNone/>
            </a:pPr>
            <a:endParaRPr lang="en-US" altLang="en-IL" sz="2000" b="1"/>
          </a:p>
          <a:p>
            <a:pPr algn="l" rtl="0">
              <a:lnSpc>
                <a:spcPct val="80000"/>
              </a:lnSpc>
              <a:spcBef>
                <a:spcPct val="50000"/>
              </a:spcBef>
            </a:pPr>
            <a:r>
              <a:rPr lang="en-US" altLang="en-IL" sz="2000" b="1"/>
              <a:t>GLM: Myers, Montgomery, Vining (2002, Book, John Wiley&amp;Sons)</a:t>
            </a:r>
          </a:p>
          <a:p>
            <a:pPr algn="l" rtl="0">
              <a:lnSpc>
                <a:spcPct val="80000"/>
              </a:lnSpc>
              <a:spcBef>
                <a:spcPct val="50000"/>
              </a:spcBef>
              <a:buFont typeface="Wingdings" panose="05000000000000000000" pitchFamily="2" charset="2"/>
              <a:buNone/>
            </a:pPr>
            <a:r>
              <a:rPr lang="en-US" altLang="en-IL" sz="1600"/>
              <a:t>	log(</a:t>
            </a:r>
            <a:r>
              <a:rPr lang="en-US" altLang="en-IL" sz="1600">
                <a:latin typeface="Symbol" panose="05050102010706020507" pitchFamily="18" charset="2"/>
              </a:rPr>
              <a:t>m</a:t>
            </a:r>
            <a:r>
              <a:rPr lang="en-US" altLang="en-IL" sz="1600"/>
              <a:t>)=3.08 + 0.44C - 0.40G + 0.28AC - 0.31BD</a:t>
            </a:r>
          </a:p>
          <a:p>
            <a:pPr algn="l" rtl="0">
              <a:lnSpc>
                <a:spcPct val="80000"/>
              </a:lnSpc>
              <a:spcBef>
                <a:spcPct val="40000"/>
              </a:spcBef>
              <a:buFont typeface="Wingdings" panose="05000000000000000000" pitchFamily="2" charset="2"/>
              <a:buNone/>
            </a:pPr>
            <a:r>
              <a:rPr lang="en-US" altLang="en-IL" sz="1600">
                <a:latin typeface="Symbol" panose="05050102010706020507" pitchFamily="18" charset="2"/>
              </a:rPr>
              <a:t>	m</a:t>
            </a:r>
            <a:r>
              <a:rPr lang="en-US" altLang="en-IL" sz="1600" baseline="30000"/>
              <a:t>1/2</a:t>
            </a:r>
            <a:r>
              <a:rPr lang="en-US" altLang="en-IL" sz="1600"/>
              <a:t> = 5.02 + 0.43A - 0.40B + 1.19C - 0.39E - 1.10G + 0.58AC - 0.96BD  </a:t>
            </a:r>
            <a:r>
              <a:rPr lang="en-US" altLang="en-IL" sz="1600" b="1"/>
              <a:t>(Poisson Model)</a:t>
            </a:r>
          </a:p>
          <a:p>
            <a:pPr algn="l" rtl="0">
              <a:lnSpc>
                <a:spcPct val="80000"/>
              </a:lnSpc>
              <a:buFont typeface="Wingdings" panose="05000000000000000000" pitchFamily="2" charset="2"/>
              <a:buNone/>
            </a:pPr>
            <a:endParaRPr lang="en-US" altLang="en-IL" sz="1600"/>
          </a:p>
          <a:p>
            <a:pPr algn="l" rtl="0">
              <a:lnSpc>
                <a:spcPct val="80000"/>
              </a:lnSpc>
            </a:pPr>
            <a:r>
              <a:rPr lang="en-US" altLang="en-IL" sz="2000" b="1"/>
              <a:t>RMM: Shore (2004, Book, World Scientific Publishing)</a:t>
            </a:r>
          </a:p>
          <a:p>
            <a:pPr algn="l" rtl="0">
              <a:lnSpc>
                <a:spcPct val="80000"/>
              </a:lnSpc>
              <a:spcBef>
                <a:spcPct val="50000"/>
              </a:spcBef>
              <a:buFont typeface="Wingdings" panose="05000000000000000000" pitchFamily="2" charset="2"/>
              <a:buNone/>
            </a:pPr>
            <a:r>
              <a:rPr lang="en-US" altLang="en-IL" sz="1600">
                <a:latin typeface="Symbol" panose="05050102010706020507" pitchFamily="18" charset="2"/>
              </a:rPr>
              <a:t>	h</a:t>
            </a:r>
            <a:r>
              <a:rPr lang="en-US" altLang="en-IL" sz="1600"/>
              <a:t>= -0.1786 + 0.16A - 0.14B + 0.53C - 0.16E - 0.49G + 0.22AC - 0.43BD </a:t>
            </a:r>
            <a:r>
              <a:rPr lang="en-US" altLang="en-IL" sz="1600" b="1"/>
              <a:t>(R</a:t>
            </a:r>
            <a:r>
              <a:rPr lang="en-US" altLang="en-IL" sz="1600" b="1" baseline="30000"/>
              <a:t>2</a:t>
            </a:r>
            <a:r>
              <a:rPr lang="en-US" altLang="en-IL" sz="1600" b="1"/>
              <a:t>-adj.=0.848) </a:t>
            </a:r>
          </a:p>
          <a:p>
            <a:pPr algn="l" rtl="0">
              <a:lnSpc>
                <a:spcPct val="80000"/>
              </a:lnSpc>
              <a:buFont typeface="Wingdings" panose="05000000000000000000" pitchFamily="2" charset="2"/>
              <a:buNone/>
            </a:pPr>
            <a:endParaRPr lang="en-US" altLang="en-IL" sz="1600"/>
          </a:p>
          <a:p>
            <a:pPr algn="l" rtl="0">
              <a:lnSpc>
                <a:spcPct val="80000"/>
              </a:lnSpc>
            </a:pPr>
            <a:r>
              <a:rPr lang="en-US" altLang="en-IL" sz="2000" b="1"/>
              <a:t>Comparison with the square-root link:</a:t>
            </a:r>
          </a:p>
          <a:p>
            <a:pPr algn="l" rtl="0">
              <a:lnSpc>
                <a:spcPct val="80000"/>
              </a:lnSpc>
              <a:spcBef>
                <a:spcPct val="50000"/>
              </a:spcBef>
              <a:buFont typeface="Wingdings" panose="05000000000000000000" pitchFamily="2" charset="2"/>
              <a:buNone/>
            </a:pPr>
            <a:r>
              <a:rPr lang="en-US" altLang="en-IL" sz="2000" b="1"/>
              <a:t>	For A/C: RMM:</a:t>
            </a:r>
            <a:r>
              <a:rPr lang="en-US" altLang="en-IL" sz="2000"/>
              <a:t> 0.164/0.526= </a:t>
            </a:r>
            <a:r>
              <a:rPr lang="en-US" altLang="en-IL" sz="2000" b="1"/>
              <a:t>0.31</a:t>
            </a:r>
            <a:r>
              <a:rPr lang="en-US" altLang="en-IL" sz="2000"/>
              <a:t>; </a:t>
            </a:r>
            <a:r>
              <a:rPr lang="en-US" altLang="en-IL" sz="2000" b="1"/>
              <a:t>GLM:</a:t>
            </a:r>
            <a:r>
              <a:rPr lang="en-US" altLang="en-IL" sz="2000"/>
              <a:t> 0.43/1.19= </a:t>
            </a:r>
            <a:r>
              <a:rPr lang="en-US" altLang="en-IL" sz="2000" b="1"/>
              <a:t>0.36</a:t>
            </a:r>
          </a:p>
          <a:p>
            <a:pPr algn="l" rtl="0">
              <a:lnSpc>
                <a:spcPct val="80000"/>
              </a:lnSpc>
              <a:spcBef>
                <a:spcPct val="50000"/>
              </a:spcBef>
              <a:buFont typeface="Wingdings" panose="05000000000000000000" pitchFamily="2" charset="2"/>
              <a:buNone/>
            </a:pPr>
            <a:r>
              <a:rPr lang="en-US" altLang="en-IL" sz="2000" b="1"/>
              <a:t>	For (AC)/(BD): RMM:</a:t>
            </a:r>
            <a:r>
              <a:rPr lang="en-US" altLang="en-IL" sz="2000"/>
              <a:t> 0.224/(-0.431)= </a:t>
            </a:r>
            <a:r>
              <a:rPr lang="en-US" altLang="en-IL" sz="2000" b="1"/>
              <a:t>-0.52</a:t>
            </a:r>
            <a:r>
              <a:rPr lang="en-US" altLang="en-IL" sz="2000"/>
              <a:t>; GLM: 0.58/(-.96)= </a:t>
            </a:r>
            <a:r>
              <a:rPr lang="en-US" altLang="en-IL" sz="2000" b="1"/>
              <a:t>-0.60</a:t>
            </a:r>
            <a:r>
              <a:rPr lang="en-US" altLang="en-IL" sz="2000"/>
              <a:t>.</a:t>
            </a:r>
            <a:r>
              <a:rPr lang="en-US" altLang="en-IL" sz="1600"/>
              <a:t>  </a:t>
            </a:r>
            <a:endParaRPr lang="en-US" altLang="en-IL" sz="1600" b="1"/>
          </a:p>
          <a:p>
            <a:pPr algn="l" rtl="0">
              <a:lnSpc>
                <a:spcPct val="80000"/>
              </a:lnSpc>
              <a:buFont typeface="Wingdings" panose="05000000000000000000" pitchFamily="2" charset="2"/>
              <a:buNone/>
            </a:pPr>
            <a:endParaRPr lang="en-US" altLang="en-IL" sz="20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A54023F1-A9ED-4524-9EE7-D7986F698067}"/>
              </a:ext>
            </a:extLst>
          </p:cNvPr>
          <p:cNvSpPr>
            <a:spLocks noGrp="1" noChangeArrowheads="1"/>
          </p:cNvSpPr>
          <p:nvPr>
            <p:ph type="title"/>
          </p:nvPr>
        </p:nvSpPr>
        <p:spPr/>
        <p:txBody>
          <a:bodyPr/>
          <a:lstStyle/>
          <a:p>
            <a:pPr algn="ctr" rtl="0"/>
            <a:r>
              <a:rPr lang="en-US" altLang="en-IL" sz="4000"/>
              <a:t>RMM Modeling in Chemical Engineering</a:t>
            </a:r>
          </a:p>
        </p:txBody>
      </p:sp>
      <p:sp>
        <p:nvSpPr>
          <p:cNvPr id="63491" name="Rectangle 3">
            <a:extLst>
              <a:ext uri="{FF2B5EF4-FFF2-40B4-BE49-F238E27FC236}">
                <a16:creationId xmlns:a16="http://schemas.microsoft.com/office/drawing/2014/main" id="{41113FF6-6DDF-4273-9F78-6202618C8F81}"/>
              </a:ext>
            </a:extLst>
          </p:cNvPr>
          <p:cNvSpPr>
            <a:spLocks noGrp="1" noChangeArrowheads="1"/>
          </p:cNvSpPr>
          <p:nvPr>
            <p:ph type="body" idx="1"/>
          </p:nvPr>
        </p:nvSpPr>
        <p:spPr/>
        <p:txBody>
          <a:bodyPr/>
          <a:lstStyle/>
          <a:p>
            <a:pPr algn="l" rtl="0">
              <a:lnSpc>
                <a:spcPct val="90000"/>
              </a:lnSpc>
            </a:pPr>
            <a:r>
              <a:rPr lang="en-US" altLang="en-IL" b="1"/>
              <a:t>DIPPR</a:t>
            </a:r>
            <a:r>
              <a:rPr lang="en-US" altLang="en-IL"/>
              <a:t> (Design Institute for Physical Property Data)- A leading data-base for chemical properties and their modeling</a:t>
            </a:r>
          </a:p>
          <a:p>
            <a:pPr algn="l" rtl="0">
              <a:lnSpc>
                <a:spcPct val="90000"/>
              </a:lnSpc>
            </a:pPr>
            <a:r>
              <a:rPr lang="en-US" altLang="en-IL"/>
              <a:t>Notation:</a:t>
            </a:r>
          </a:p>
          <a:p>
            <a:pPr algn="l" rtl="0">
              <a:lnSpc>
                <a:spcPct val="90000"/>
              </a:lnSpc>
              <a:buFont typeface="Wingdings" panose="05000000000000000000" pitchFamily="2" charset="2"/>
              <a:buNone/>
            </a:pPr>
            <a:r>
              <a:rPr lang="en-US" altLang="en-IL"/>
              <a:t>	- </a:t>
            </a:r>
            <a:r>
              <a:rPr lang="en-US" altLang="en-IL" b="1"/>
              <a:t>The acceptable model:</a:t>
            </a:r>
            <a:r>
              <a:rPr lang="en-US" altLang="en-IL"/>
              <a:t> Model with best fit relative to the data set in the data-base</a:t>
            </a:r>
          </a:p>
          <a:p>
            <a:pPr algn="l" rtl="0">
              <a:lnSpc>
                <a:spcPct val="90000"/>
              </a:lnSpc>
              <a:buFont typeface="Wingdings" panose="05000000000000000000" pitchFamily="2" charset="2"/>
              <a:buNone/>
            </a:pPr>
            <a:r>
              <a:rPr lang="en-US" altLang="en-IL"/>
              <a:t>	- </a:t>
            </a:r>
            <a:r>
              <a:rPr lang="en-US" altLang="en-IL" b="1"/>
              <a:t>Goodness-of-fit:</a:t>
            </a:r>
            <a:r>
              <a:rPr lang="en-US" altLang="en-IL"/>
              <a:t> By various measures for fit</a:t>
            </a:r>
          </a:p>
          <a:p>
            <a:pPr algn="l" rtl="0">
              <a:lnSpc>
                <a:spcPct val="90000"/>
              </a:lnSpc>
              <a:buFont typeface="Wingdings" panose="05000000000000000000" pitchFamily="2" charset="2"/>
              <a:buNone/>
            </a:pPr>
            <a:r>
              <a:rPr lang="en-US" altLang="en-IL"/>
              <a:t>		(for example: R</a:t>
            </a:r>
            <a:r>
              <a:rPr lang="en-US" altLang="en-IL" baseline="30000"/>
              <a:t>2</a:t>
            </a:r>
            <a:r>
              <a:rPr lang="en-US" altLang="en-IL"/>
              <a:t>, AIC, MSE)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D1FBEDFF-D992-48D1-A436-E62B13F1ED92}"/>
              </a:ext>
            </a:extLst>
          </p:cNvPr>
          <p:cNvSpPr>
            <a:spLocks noGrp="1" noChangeArrowheads="1"/>
          </p:cNvSpPr>
          <p:nvPr>
            <p:ph type="title"/>
          </p:nvPr>
        </p:nvSpPr>
        <p:spPr/>
        <p:txBody>
          <a:bodyPr/>
          <a:lstStyle/>
          <a:p>
            <a:pPr algn="ctr" rtl="0"/>
            <a:r>
              <a:rPr lang="en-US" altLang="en-IL" sz="4000"/>
              <a:t>RMM Modeling in Chemical Engineering (Cont</a:t>
            </a:r>
            <a:r>
              <a:rPr lang="en-US" altLang="en-IL" sz="4000">
                <a:latin typeface="Arial" panose="020B0604020202020204" pitchFamily="34" charset="0"/>
              </a:rPr>
              <a:t>’</a:t>
            </a:r>
            <a:r>
              <a:rPr lang="en-US" altLang="en-IL" sz="4000"/>
              <a:t>d)</a:t>
            </a:r>
          </a:p>
        </p:txBody>
      </p:sp>
      <p:sp>
        <p:nvSpPr>
          <p:cNvPr id="64515" name="Rectangle 3">
            <a:extLst>
              <a:ext uri="{FF2B5EF4-FFF2-40B4-BE49-F238E27FC236}">
                <a16:creationId xmlns:a16="http://schemas.microsoft.com/office/drawing/2014/main" id="{A67084B1-F7DA-4000-ACC6-328C3240243A}"/>
              </a:ext>
            </a:extLst>
          </p:cNvPr>
          <p:cNvSpPr>
            <a:spLocks noGrp="1" noChangeArrowheads="1"/>
          </p:cNvSpPr>
          <p:nvPr>
            <p:ph type="body" idx="1"/>
          </p:nvPr>
        </p:nvSpPr>
        <p:spPr/>
        <p:txBody>
          <a:bodyPr/>
          <a:lstStyle/>
          <a:p>
            <a:pPr algn="l" rtl="0">
              <a:lnSpc>
                <a:spcPct val="90000"/>
              </a:lnSpc>
            </a:pPr>
            <a:r>
              <a:rPr lang="en-US" altLang="en-IL" b="1"/>
              <a:t>Substances examined (5):</a:t>
            </a:r>
            <a:r>
              <a:rPr lang="en-US" altLang="en-IL"/>
              <a:t> Water, Acetone, Benzoic acid, Ethane, Iso-propanol</a:t>
            </a:r>
          </a:p>
          <a:p>
            <a:pPr algn="l" rtl="0">
              <a:lnSpc>
                <a:spcPct val="90000"/>
              </a:lnSpc>
            </a:pPr>
            <a:r>
              <a:rPr lang="en-US" altLang="en-IL" b="1"/>
              <a:t>Properties examined (13):</a:t>
            </a:r>
            <a:r>
              <a:rPr lang="en-US" altLang="en-IL"/>
              <a:t> Solid density, Liquid density, Solid vapor pressure, Vapor pressure, Heat of vaporization, Solid heat capacity, Liquid heat capacity, Ideal gas heat capacity, Liquid viscosity, Vapor viscosity, Liquid thermal conductivity, Vapor thermal conductivity, Surface tension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62A0DD63-1169-4FB9-9DD1-F9410C87378D}"/>
              </a:ext>
            </a:extLst>
          </p:cNvPr>
          <p:cNvSpPr>
            <a:spLocks noGrp="1" noChangeArrowheads="1"/>
          </p:cNvSpPr>
          <p:nvPr>
            <p:ph type="title"/>
          </p:nvPr>
        </p:nvSpPr>
        <p:spPr/>
        <p:txBody>
          <a:bodyPr/>
          <a:lstStyle/>
          <a:p>
            <a:pPr algn="ctr" rtl="0"/>
            <a:r>
              <a:rPr lang="en-US" altLang="en-IL" sz="4000"/>
              <a:t>RMM Modeling in Chemical Engineering (Cont</a:t>
            </a:r>
            <a:r>
              <a:rPr lang="en-US" altLang="en-IL" sz="4000">
                <a:latin typeface="Arial" panose="020B0604020202020204" pitchFamily="34" charset="0"/>
              </a:rPr>
              <a:t>’</a:t>
            </a:r>
            <a:r>
              <a:rPr lang="en-US" altLang="en-IL" sz="4000"/>
              <a:t>d)</a:t>
            </a:r>
          </a:p>
        </p:txBody>
      </p:sp>
      <p:graphicFrame>
        <p:nvGraphicFramePr>
          <p:cNvPr id="65540" name="Object 4">
            <a:extLst>
              <a:ext uri="{FF2B5EF4-FFF2-40B4-BE49-F238E27FC236}">
                <a16:creationId xmlns:a16="http://schemas.microsoft.com/office/drawing/2014/main" id="{3F0F29A1-0AD3-47CE-8123-817FC0E902D5}"/>
              </a:ext>
            </a:extLst>
          </p:cNvPr>
          <p:cNvGraphicFramePr>
            <a:graphicFrameLocks noChangeAspect="1"/>
          </p:cNvGraphicFramePr>
          <p:nvPr>
            <p:ph type="body" idx="1"/>
          </p:nvPr>
        </p:nvGraphicFramePr>
        <p:xfrm>
          <a:off x="1979613" y="3141663"/>
          <a:ext cx="5191125" cy="2476500"/>
        </p:xfrm>
        <a:graphic>
          <a:graphicData uri="http://schemas.openxmlformats.org/presentationml/2006/ole">
            <mc:AlternateContent xmlns:mc="http://schemas.openxmlformats.org/markup-compatibility/2006">
              <mc:Choice xmlns:v="urn:schemas-microsoft-com:vml" Requires="v">
                <p:oleObj spid="_x0000_s65542" name="תרשים" r:id="rId3" imgW="5191118" imgH="2476354" progId="Excel.Chart.8">
                  <p:embed/>
                </p:oleObj>
              </mc:Choice>
              <mc:Fallback>
                <p:oleObj name="תרשים" r:id="rId3" imgW="5191118" imgH="2476354" progId="Excel.Char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9613" y="3141663"/>
                        <a:ext cx="5191125" cy="2476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5541" name="Text Box 5">
            <a:extLst>
              <a:ext uri="{FF2B5EF4-FFF2-40B4-BE49-F238E27FC236}">
                <a16:creationId xmlns:a16="http://schemas.microsoft.com/office/drawing/2014/main" id="{E86C1F02-AA02-4B29-A217-870A5DC5CC1B}"/>
              </a:ext>
            </a:extLst>
          </p:cNvPr>
          <p:cNvSpPr txBox="1">
            <a:spLocks noChangeArrowheads="1"/>
          </p:cNvSpPr>
          <p:nvPr/>
        </p:nvSpPr>
        <p:spPr bwMode="auto">
          <a:xfrm>
            <a:off x="369888" y="1989138"/>
            <a:ext cx="836612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rtl="0"/>
            <a:r>
              <a:rPr lang="en-US" altLang="en-IL" sz="2400" b="1"/>
              <a:t>Preferred Model</a:t>
            </a:r>
          </a:p>
          <a:p>
            <a:pPr algn="ctr" rtl="0"/>
            <a:r>
              <a:rPr lang="en-US" altLang="en-IL" sz="2400" b="1"/>
              <a:t> (by substance, across properties and goodness-of-fit measures)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D09E1028-DF03-435F-AE1A-34925E242344}"/>
              </a:ext>
            </a:extLst>
          </p:cNvPr>
          <p:cNvSpPr>
            <a:spLocks noGrp="1" noChangeArrowheads="1"/>
          </p:cNvSpPr>
          <p:nvPr>
            <p:ph type="title"/>
          </p:nvPr>
        </p:nvSpPr>
        <p:spPr/>
        <p:txBody>
          <a:bodyPr/>
          <a:lstStyle/>
          <a:p>
            <a:pPr algn="ctr" rtl="0"/>
            <a:r>
              <a:rPr lang="en-US" altLang="en-IL" sz="4000"/>
              <a:t>RMM Modeling in Chemical Engineering (Cont</a:t>
            </a:r>
            <a:r>
              <a:rPr lang="en-US" altLang="en-IL" sz="4000">
                <a:latin typeface="Arial" panose="020B0604020202020204" pitchFamily="34" charset="0"/>
              </a:rPr>
              <a:t>’</a:t>
            </a:r>
            <a:r>
              <a:rPr lang="en-US" altLang="en-IL" sz="4000"/>
              <a:t>d)</a:t>
            </a:r>
          </a:p>
        </p:txBody>
      </p:sp>
      <p:graphicFrame>
        <p:nvGraphicFramePr>
          <p:cNvPr id="66564" name="Object 4" descr="Large confetti">
            <a:extLst>
              <a:ext uri="{FF2B5EF4-FFF2-40B4-BE49-F238E27FC236}">
                <a16:creationId xmlns:a16="http://schemas.microsoft.com/office/drawing/2014/main" id="{613107F1-AF54-40D1-9101-A9D30FA57F5F}"/>
              </a:ext>
            </a:extLst>
          </p:cNvPr>
          <p:cNvGraphicFramePr>
            <a:graphicFrameLocks noChangeAspect="1"/>
          </p:cNvGraphicFramePr>
          <p:nvPr>
            <p:ph type="body" idx="1"/>
          </p:nvPr>
        </p:nvGraphicFramePr>
        <p:xfrm>
          <a:off x="1258888" y="3213100"/>
          <a:ext cx="6905625" cy="2505075"/>
        </p:xfrm>
        <a:graphic>
          <a:graphicData uri="http://schemas.openxmlformats.org/presentationml/2006/ole">
            <mc:AlternateContent xmlns:mc="http://schemas.openxmlformats.org/markup-compatibility/2006">
              <mc:Choice xmlns:v="urn:schemas-microsoft-com:vml" Requires="v">
                <p:oleObj spid="_x0000_s66566" name="תרשים" r:id="rId3" imgW="6905549" imgH="2504979" progId="Excel.Chart.8">
                  <p:embed/>
                </p:oleObj>
              </mc:Choice>
              <mc:Fallback>
                <p:oleObj name="תרשים" r:id="rId3" imgW="6905549" imgH="2504979" progId="Excel.Chart.8">
                  <p:embed/>
                  <p:pic>
                    <p:nvPicPr>
                      <p:cNvPr id="0" name="Object 4" descr="Large confett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8888" y="3213100"/>
                        <a:ext cx="6905625" cy="2505075"/>
                      </a:xfrm>
                      <a:prstGeom prst="rect">
                        <a:avLst/>
                      </a:prstGeom>
                      <a:noFill/>
                      <a:ln>
                        <a:noFill/>
                      </a:ln>
                      <a:effectLst/>
                      <a:extLst>
                        <a:ext uri="{909E8E84-426E-40DD-AFC4-6F175D3DCCD1}">
                          <a14:hiddenFill xmlns:a14="http://schemas.microsoft.com/office/drawing/2010/main">
                            <a:pattFill prst="lgConfetti">
                              <a:fgClr>
                                <a:schemeClr val="accent2"/>
                              </a:fgClr>
                              <a:bgClr>
                                <a:schemeClr val="folHlink"/>
                              </a:bgClr>
                            </a:patt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6565" name="Text Box 5">
            <a:extLst>
              <a:ext uri="{FF2B5EF4-FFF2-40B4-BE49-F238E27FC236}">
                <a16:creationId xmlns:a16="http://schemas.microsoft.com/office/drawing/2014/main" id="{4586745C-27D9-41FA-9F71-77FCE85D6235}"/>
              </a:ext>
            </a:extLst>
          </p:cNvPr>
          <p:cNvSpPr txBox="1">
            <a:spLocks noChangeArrowheads="1"/>
          </p:cNvSpPr>
          <p:nvPr/>
        </p:nvSpPr>
        <p:spPr bwMode="auto">
          <a:xfrm>
            <a:off x="512763" y="1916113"/>
            <a:ext cx="82994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rtl="0"/>
            <a:r>
              <a:rPr lang="en-US" altLang="en-IL" sz="2400" b="1"/>
              <a:t>Preferred Model</a:t>
            </a:r>
          </a:p>
          <a:p>
            <a:pPr algn="ctr" rtl="0"/>
            <a:r>
              <a:rPr lang="en-US" altLang="en-IL" sz="2400" b="1"/>
              <a:t> (by property, across substances and goodness-of-fit measures)</a:t>
            </a:r>
            <a:endParaRPr lang="en-US" altLang="en-IL" sz="24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1E766F51-ABD7-48DC-9EF8-8563A1740E09}"/>
              </a:ext>
            </a:extLst>
          </p:cNvPr>
          <p:cNvSpPr>
            <a:spLocks noGrp="1" noChangeArrowheads="1"/>
          </p:cNvSpPr>
          <p:nvPr>
            <p:ph type="title"/>
          </p:nvPr>
        </p:nvSpPr>
        <p:spPr/>
        <p:txBody>
          <a:bodyPr/>
          <a:lstStyle/>
          <a:p>
            <a:pPr algn="ctr"/>
            <a:r>
              <a:rPr lang="en-US" altLang="en-IL"/>
              <a:t>RMM Modeling</a:t>
            </a:r>
          </a:p>
        </p:txBody>
      </p:sp>
      <p:sp>
        <p:nvSpPr>
          <p:cNvPr id="67587" name="Rectangle 3">
            <a:extLst>
              <a:ext uri="{FF2B5EF4-FFF2-40B4-BE49-F238E27FC236}">
                <a16:creationId xmlns:a16="http://schemas.microsoft.com/office/drawing/2014/main" id="{A4C10A0A-23C9-452F-9FE0-16DFBF6F50F4}"/>
              </a:ext>
            </a:extLst>
          </p:cNvPr>
          <p:cNvSpPr>
            <a:spLocks noGrp="1" noChangeArrowheads="1"/>
          </p:cNvSpPr>
          <p:nvPr>
            <p:ph type="body" idx="1"/>
          </p:nvPr>
        </p:nvSpPr>
        <p:spPr/>
        <p:txBody>
          <a:bodyPr/>
          <a:lstStyle/>
          <a:p>
            <a:pPr algn="ctr" rtl="0">
              <a:buFont typeface="Wingdings" panose="05000000000000000000" pitchFamily="2" charset="2"/>
              <a:buNone/>
            </a:pPr>
            <a:endParaRPr lang="en-US" altLang="en-IL"/>
          </a:p>
          <a:p>
            <a:pPr algn="ctr" rtl="0"/>
            <a:r>
              <a:rPr lang="en-US" altLang="en-IL" sz="3600"/>
              <a:t>Thank you</a:t>
            </a:r>
          </a:p>
          <a:p>
            <a:pPr algn="ctr" rtl="0"/>
            <a:endParaRPr lang="en-US" altLang="en-IL"/>
          </a:p>
          <a:p>
            <a:pPr algn="ctr" rtl="0">
              <a:buFont typeface="Wingdings" panose="05000000000000000000" pitchFamily="2" charset="2"/>
              <a:buNone/>
            </a:pPr>
            <a:endParaRPr lang="en-US" altLang="en-IL"/>
          </a:p>
          <a:p>
            <a:pPr algn="ctr" rtl="0">
              <a:buFont typeface="Wingdings" panose="05000000000000000000" pitchFamily="2" charset="2"/>
              <a:buNone/>
            </a:pPr>
            <a:r>
              <a:rPr lang="en-US" altLang="en-IL"/>
              <a:t>(shor@bgu.ac.il)</a:t>
            </a:r>
          </a:p>
        </p:txBody>
      </p:sp>
    </p:spTree>
  </p:cSld>
  <p:clrMapOvr>
    <a:masterClrMapping/>
  </p:clrMapOvr>
</p:sld>
</file>

<file path=ppt/theme/theme1.xml><?xml version="1.0" encoding="utf-8"?>
<a:theme xmlns:a="http://schemas.openxmlformats.org/drawingml/2006/main" name="Quadrant">
  <a:themeElements>
    <a:clrScheme name="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fontScheme name="Quadrant">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he-IL" altLang="en-IL" sz="1800" b="0" i="0" u="none" strike="noStrike" cap="none" normalizeH="0" baseline="0" smtClean="0">
            <a:ln>
              <a:noFill/>
            </a:ln>
            <a:solidFill>
              <a:schemeClr val="tx1"/>
            </a:solidFill>
            <a:effectLst/>
            <a:latin typeface="Times New Roman" panose="02020603050405020304" pitchFamily="18" charset="0"/>
            <a:cs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he-IL" altLang="en-IL" sz="1800" b="0" i="0" u="none" strike="noStrike" cap="none" normalizeH="0" baseline="0" smtClean="0">
            <a:ln>
              <a:noFill/>
            </a:ln>
            <a:solidFill>
              <a:schemeClr val="tx1"/>
            </a:solidFill>
            <a:effectLst/>
            <a:latin typeface="Times New Roman" panose="02020603050405020304" pitchFamily="18" charset="0"/>
            <a:cs typeface="Arial" panose="020B0604020202020204" pitchFamily="34" charset="0"/>
          </a:defRPr>
        </a:defPPr>
      </a:lstStyle>
    </a:lnDef>
  </a:objectDefaults>
  <a:extraClrSchemeLst>
    <a:extraClrScheme>
      <a:clrScheme name="Quadrant 1">
        <a:dk1>
          <a:srgbClr val="5C5674"/>
        </a:dk1>
        <a:lt1>
          <a:srgbClr val="FFFFFF"/>
        </a:lt1>
        <a:dk2>
          <a:srgbClr val="85986A"/>
        </a:dk2>
        <a:lt2>
          <a:srgbClr val="FFFFFF"/>
        </a:lt2>
        <a:accent1>
          <a:srgbClr val="666633"/>
        </a:accent1>
        <a:accent2>
          <a:srgbClr val="ADC5B8"/>
        </a:accent2>
        <a:accent3>
          <a:srgbClr val="C2CAB9"/>
        </a:accent3>
        <a:accent4>
          <a:srgbClr val="DADADA"/>
        </a:accent4>
        <a:accent5>
          <a:srgbClr val="B8B8AD"/>
        </a:accent5>
        <a:accent6>
          <a:srgbClr val="9CB2A6"/>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Quadrant 3">
        <a:dk1>
          <a:srgbClr val="618052"/>
        </a:dk1>
        <a:lt1>
          <a:srgbClr val="FFFFE3"/>
        </a:lt1>
        <a:dk2>
          <a:srgbClr val="162E36"/>
        </a:dk2>
        <a:lt2>
          <a:srgbClr val="FFFFFF"/>
        </a:lt2>
        <a:accent1>
          <a:srgbClr val="336699"/>
        </a:accent1>
        <a:accent2>
          <a:srgbClr val="69888B"/>
        </a:accent2>
        <a:accent3>
          <a:srgbClr val="ABADAE"/>
        </a:accent3>
        <a:accent4>
          <a:srgbClr val="DADAC2"/>
        </a:accent4>
        <a:accent5>
          <a:srgbClr val="ADB8CA"/>
        </a:accent5>
        <a:accent6>
          <a:srgbClr val="5E7B7D"/>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Quadrant 4">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CB9"/>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Quadrant 5">
        <a:dk1>
          <a:srgbClr val="666699"/>
        </a:dk1>
        <a:lt1>
          <a:srgbClr val="FFFFFF"/>
        </a:lt1>
        <a:dk2>
          <a:srgbClr val="000033"/>
        </a:dk2>
        <a:lt2>
          <a:srgbClr val="FFFFFF"/>
        </a:lt2>
        <a:accent1>
          <a:srgbClr val="9966FF"/>
        </a:accent1>
        <a:accent2>
          <a:srgbClr val="CCCCFF"/>
        </a:accent2>
        <a:accent3>
          <a:srgbClr val="AAAAAD"/>
        </a:accent3>
        <a:accent4>
          <a:srgbClr val="DADADA"/>
        </a:accent4>
        <a:accent5>
          <a:srgbClr val="CAB8FF"/>
        </a:accent5>
        <a:accent6>
          <a:srgbClr val="B9B9E7"/>
        </a:accent6>
        <a:hlink>
          <a:srgbClr val="CCCC00"/>
        </a:hlink>
        <a:folHlink>
          <a:srgbClr val="CC9900"/>
        </a:folHlink>
      </a:clrScheme>
      <a:clrMap bg1="dk2" tx1="lt1" bg2="dk1" tx2="lt2" accent1="accent1" accent2="accent2" accent3="accent3" accent4="accent4" accent5="accent5" accent6="accent6" hlink="hlink" folHlink="folHlink"/>
    </a:extraClrScheme>
    <a:extraClrScheme>
      <a:clrScheme name="Quadrant 6">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A8AB9"/>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Quadrant 7">
        <a:dk1>
          <a:srgbClr val="0099CC"/>
        </a:dk1>
        <a:lt1>
          <a:srgbClr val="FFFFFF"/>
        </a:lt1>
        <a:dk2>
          <a:srgbClr val="000099"/>
        </a:dk2>
        <a:lt2>
          <a:srgbClr val="FFFFFF"/>
        </a:lt2>
        <a:accent1>
          <a:srgbClr val="0099CC"/>
        </a:accent1>
        <a:accent2>
          <a:srgbClr val="6600FF"/>
        </a:accent2>
        <a:accent3>
          <a:srgbClr val="AAAACA"/>
        </a:accent3>
        <a:accent4>
          <a:srgbClr val="DADADA"/>
        </a:accent4>
        <a:accent5>
          <a:srgbClr val="AACAE2"/>
        </a:accent5>
        <a:accent6>
          <a:srgbClr val="5C00E7"/>
        </a:accent6>
        <a:hlink>
          <a:srgbClr val="FFCC00"/>
        </a:hlink>
        <a:folHlink>
          <a:srgbClr val="00CCFF"/>
        </a:folHlink>
      </a:clrScheme>
      <a:clrMap bg1="dk2" tx1="lt1" bg2="dk1" tx2="lt2" accent1="accent1" accent2="accent2" accent3="accent3" accent4="accent4" accent5="accent5" accent6="accent6" hlink="hlink" folHlink="folHlink"/>
    </a:extraClrScheme>
    <a:extraClrScheme>
      <a:clrScheme name="Quadrant 8">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F96"/>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Quadrant 9">
        <a:dk1>
          <a:srgbClr val="CC3300"/>
        </a:dk1>
        <a:lt1>
          <a:srgbClr val="FFFFFF"/>
        </a:lt1>
        <a:dk2>
          <a:srgbClr val="000000"/>
        </a:dk2>
        <a:lt2>
          <a:srgbClr val="FFFFCC"/>
        </a:lt2>
        <a:accent1>
          <a:srgbClr val="FF9900"/>
        </a:accent1>
        <a:accent2>
          <a:srgbClr val="993300"/>
        </a:accent2>
        <a:accent3>
          <a:srgbClr val="AAAAAA"/>
        </a:accent3>
        <a:accent4>
          <a:srgbClr val="DADADA"/>
        </a:accent4>
        <a:accent5>
          <a:srgbClr val="FFCAAA"/>
        </a:accent5>
        <a:accent6>
          <a:srgbClr val="8A2D00"/>
        </a:accent6>
        <a:hlink>
          <a:srgbClr val="CEC5A2"/>
        </a:hlink>
        <a:folHlink>
          <a:srgbClr val="DDDDDD"/>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themeOverride>
</file>

<file path=docProps/app.xml><?xml version="1.0" encoding="utf-8"?>
<Properties xmlns="http://schemas.openxmlformats.org/officeDocument/2006/extended-properties" xmlns:vt="http://schemas.openxmlformats.org/officeDocument/2006/docPropsVTypes">
  <Template>Quadrant</Template>
  <TotalTime>591</TotalTime>
  <Words>1835</Words>
  <Application>Microsoft Office PowerPoint</Application>
  <PresentationFormat>On-screen Show (4:3)</PresentationFormat>
  <Paragraphs>279</Paragraphs>
  <Slides>38</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2</vt:i4>
      </vt:variant>
      <vt:variant>
        <vt:lpstr>Slide Titles</vt:lpstr>
      </vt:variant>
      <vt:variant>
        <vt:i4>38</vt:i4>
      </vt:variant>
    </vt:vector>
  </HeadingPairs>
  <TitlesOfParts>
    <vt:vector size="45" baseType="lpstr">
      <vt:lpstr>Arial</vt:lpstr>
      <vt:lpstr>Times New Roman</vt:lpstr>
      <vt:lpstr>Wingdings</vt:lpstr>
      <vt:lpstr>Symbol</vt:lpstr>
      <vt:lpstr>Quadrant</vt:lpstr>
      <vt:lpstr>מסמך של Microsoft Word</vt:lpstr>
      <vt:lpstr>תרשים של Microsoft Excel</vt:lpstr>
      <vt:lpstr>Response Modeling Methodology (RMM) </vt:lpstr>
      <vt:lpstr>References</vt:lpstr>
      <vt:lpstr>Two-Way Distinction ( to model Variation) </vt:lpstr>
      <vt:lpstr>Two-way Partition of Modeling Variation</vt:lpstr>
      <vt:lpstr>Scientific Relational Models</vt:lpstr>
      <vt:lpstr>Models of Random Variation</vt:lpstr>
      <vt:lpstr>Empirical Modeling of Random Variation (Current)</vt:lpstr>
      <vt:lpstr>Empirical Modeling of Systematic Variation (Current)</vt:lpstr>
      <vt:lpstr>Empirical Modeling of Variation (RMM)</vt:lpstr>
      <vt:lpstr>The RMM Model</vt:lpstr>
      <vt:lpstr>The RMM Model (1st question) </vt:lpstr>
      <vt:lpstr>The RMM Model (Cont’d)</vt:lpstr>
      <vt:lpstr>The RMM Model (2nd question)</vt:lpstr>
      <vt:lpstr>The RMM Model  (axiomatic derivation)</vt:lpstr>
      <vt:lpstr>The RMM Model  (axiomatic derivation)</vt:lpstr>
      <vt:lpstr>The RMM Model  (axiomatic derivation)</vt:lpstr>
      <vt:lpstr>The RMM Model  (axiomatic derivation)</vt:lpstr>
      <vt:lpstr>The RMM Model  (axiomatic derivation)</vt:lpstr>
      <vt:lpstr>The RMM Model  (axiomatic derivation)</vt:lpstr>
      <vt:lpstr>The RMM Model  (axiomatic derivation)</vt:lpstr>
      <vt:lpstr>The RMM Model  (axiomatic derivation)</vt:lpstr>
      <vt:lpstr>The RMM Model  (axiomatic derivation)</vt:lpstr>
      <vt:lpstr>The RMM Model  (axiomatic derivation)</vt:lpstr>
      <vt:lpstr>The RMM Model  (axiomatic derivation)</vt:lpstr>
      <vt:lpstr>RMM Estimation</vt:lpstr>
      <vt:lpstr>RMM Modeling: Random Variation</vt:lpstr>
      <vt:lpstr>RMM Modeling (INT)- The Poisson</vt:lpstr>
      <vt:lpstr>RMM Modeling (INT)- CDF of Standard Normal Distribution</vt:lpstr>
      <vt:lpstr>RMM Modeling (INT)- Gamma</vt:lpstr>
      <vt:lpstr>RMM Modeling (for sample data)</vt:lpstr>
      <vt:lpstr>RMM Modeling (for sample data)</vt:lpstr>
      <vt:lpstr>Intra-Galactic Velocities  (modeling random var.)</vt:lpstr>
      <vt:lpstr>The Wave-Soldering Process (modeling systematic variation)</vt:lpstr>
      <vt:lpstr>RMM Modeling in Chemical Engineering</vt:lpstr>
      <vt:lpstr>RMM Modeling in Chemical Engineering (Cont’d)</vt:lpstr>
      <vt:lpstr>RMM Modeling in Chemical Engineering (Cont’d)</vt:lpstr>
      <vt:lpstr>RMM Modeling in Chemical Engineering (Cont’d)</vt:lpstr>
      <vt:lpstr>RMM Modeling</vt:lpstr>
    </vt:vector>
  </TitlesOfParts>
  <Company>bgu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Department Evaluation Process</dc:title>
  <dc:creator>shor</dc:creator>
  <cp:lastModifiedBy>Haim Shore</cp:lastModifiedBy>
  <cp:revision>43</cp:revision>
  <dcterms:created xsi:type="dcterms:W3CDTF">2004-06-01T06:26:50Z</dcterms:created>
  <dcterms:modified xsi:type="dcterms:W3CDTF">2019-04-14T17:12:27Z</dcterms:modified>
</cp:coreProperties>
</file>